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Default Extension="MP3" ContentType="audio/unknown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5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57" r:id="rId9"/>
    <p:sldMasterId id="2147483769" r:id="rId10"/>
    <p:sldMasterId id="2147483781" r:id="rId11"/>
    <p:sldMasterId id="2147483793" r:id="rId12"/>
    <p:sldMasterId id="2147483806" r:id="rId13"/>
    <p:sldMasterId id="2147483819" r:id="rId14"/>
    <p:sldMasterId id="2147483832" r:id="rId15"/>
    <p:sldMasterId id="2147483845" r:id="rId16"/>
    <p:sldMasterId id="2147483857" r:id="rId17"/>
    <p:sldMasterId id="2147483869" r:id="rId18"/>
    <p:sldMasterId id="2147483881" r:id="rId19"/>
    <p:sldMasterId id="2147483893" r:id="rId20"/>
    <p:sldMasterId id="2147483905" r:id="rId21"/>
    <p:sldMasterId id="2147483917" r:id="rId22"/>
    <p:sldMasterId id="2147483929" r:id="rId23"/>
    <p:sldMasterId id="2147483941" r:id="rId24"/>
    <p:sldMasterId id="2147483953" r:id="rId25"/>
    <p:sldMasterId id="2147483965" r:id="rId26"/>
  </p:sldMasterIdLst>
  <p:notesMasterIdLst>
    <p:notesMasterId r:id="rId61"/>
  </p:notesMasterIdLst>
  <p:sldIdLst>
    <p:sldId id="291" r:id="rId27"/>
    <p:sldId id="263" r:id="rId28"/>
    <p:sldId id="256" r:id="rId29"/>
    <p:sldId id="257" r:id="rId30"/>
    <p:sldId id="258" r:id="rId31"/>
    <p:sldId id="259" r:id="rId32"/>
    <p:sldId id="262" r:id="rId33"/>
    <p:sldId id="260" r:id="rId34"/>
    <p:sldId id="261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</p:sldIdLst>
  <p:sldSz cx="9144000" cy="5143500" type="screen16x9"/>
  <p:notesSz cx="6858000" cy="9144000"/>
  <p:defaultTextStyle>
    <a:defPPr>
      <a:defRPr lang="en-US"/>
    </a:defPPr>
    <a:lvl1pPr marL="0" algn="l" defTabSz="91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712" algn="l" defTabSz="91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600" algn="l" defTabSz="91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369" algn="l" defTabSz="91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197" algn="l" defTabSz="91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908" algn="l" defTabSz="91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620" algn="l" defTabSz="91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0472" algn="l" defTabSz="91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6262" algn="l" defTabSz="91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9EB5F-B24F-4C73-BC48-A5120E474CB6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67038-B354-45E1-9003-5F449A5BC1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33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6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712" algn="l" defTabSz="9116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600" algn="l" defTabSz="9116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369" algn="l" defTabSz="9116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197" algn="l" defTabSz="9116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908" algn="l" defTabSz="9116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620" algn="l" defTabSz="9116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472" algn="l" defTabSz="9116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262" algn="l" defTabSz="9116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1FF1EE-BF4B-4AF7-8125-8E2DCB0D741A}" type="slidenum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24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vi-VN" smtClean="0">
                <a:latin typeface="Times New Roman" pitchFamily="18" charset="0"/>
                <a:cs typeface="Times New Roman" pitchFamily="18" charset="0"/>
              </a:rPr>
              <a:t>Nghĩa đen: Môi và răng là hai bộ phận trong miệng người. Vì môi che cho răng nên môi hở thì răng sẽ lạnh.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vi-VN" smtClean="0">
                <a:latin typeface="Times New Roman" pitchFamily="18" charset="0"/>
                <a:cs typeface="Times New Roman" pitchFamily="18" charset="0"/>
              </a:rPr>
              <a:t>- Nghĩa bóng: Những người gần gũi, ruột rà phải đùm bọc, che chở nhau. Một người yếu kém thì những người khác cũng bị ảnh hưởng lây.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CDFF39-2195-41B4-800F-EBA290884C50}" type="slidenum">
              <a:rPr lang="en-US">
                <a:solidFill>
                  <a:prstClr val="black"/>
                </a:solidFill>
                <a:cs typeface="Arial" charset="0"/>
              </a:rPr>
              <a:pPr/>
              <a:t>25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EF2A40-11F3-48BB-ACD5-2F68A69B3C44}" type="slidenum">
              <a:rPr lang="en-US">
                <a:solidFill>
                  <a:prstClr val="black"/>
                </a:solidFill>
                <a:cs typeface="Arial" charset="0"/>
              </a:rPr>
              <a:pPr/>
              <a:t>26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0"/>
              </a:spcBef>
              <a:buFontTx/>
              <a:buChar char="-"/>
            </a:pPr>
            <a:r>
              <a:rPr lang="vi-VN" smtClean="0">
                <a:latin typeface="Times New Roman" pitchFamily="18" charset="0"/>
                <a:cs typeface="Times New Roman" pitchFamily="18" charset="0"/>
              </a:rPr>
              <a:t>Nghĩa đen: </a:t>
            </a:r>
            <a:r>
              <a:rPr lang="pt-BR" smtClean="0">
                <a:latin typeface="Times New Roman" pitchFamily="18" charset="0"/>
                <a:cs typeface="Times New Roman" pitchFamily="18" charset="0"/>
              </a:rPr>
              <a:t>Chia sẻ cơm áo cho nhau.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</a:pPr>
            <a:r>
              <a:rPr lang="vi-VN" smtClean="0">
                <a:latin typeface="Times New Roman" pitchFamily="18" charset="0"/>
                <a:cs typeface="Times New Roman" pitchFamily="18" charset="0"/>
              </a:rPr>
              <a:t>Nghĩa bóng: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Giúp đỡ san sẻ cho nhau lúc khó khăn, hoạn nạn</a:t>
            </a: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E1EC11-8680-4BC8-BAD2-A040E37D7699}" type="slidenum">
              <a:rPr lang="en-US">
                <a:solidFill>
                  <a:prstClr val="black"/>
                </a:solidFill>
                <a:cs typeface="Arial" charset="0"/>
              </a:rPr>
              <a:pPr/>
              <a:t>27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B717A6-FEA0-40C0-A54E-65DA5FF9F06B}" type="slidenum">
              <a:rPr lang="en-US">
                <a:solidFill>
                  <a:prstClr val="black"/>
                </a:solidFill>
                <a:cs typeface="Arial" charset="0"/>
              </a:rPr>
              <a:pPr/>
              <a:t>28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7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1728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192" indent="0" algn="ctr">
              <a:buNone/>
              <a:defRPr sz="2000"/>
            </a:lvl2pPr>
            <a:lvl3pPr marL="912499" indent="0" algn="ctr">
              <a:buNone/>
              <a:defRPr sz="1800"/>
            </a:lvl3pPr>
            <a:lvl4pPr marL="1368728" indent="0" algn="ctr">
              <a:buNone/>
              <a:defRPr sz="1600"/>
            </a:lvl4pPr>
            <a:lvl5pPr marL="1824996" indent="0" algn="ctr">
              <a:buNone/>
              <a:defRPr sz="1600"/>
            </a:lvl5pPr>
            <a:lvl6pPr marL="2281188" indent="0" algn="ctr">
              <a:buNone/>
              <a:defRPr sz="1600"/>
            </a:lvl6pPr>
            <a:lvl7pPr marL="2737379" indent="0" algn="ctr">
              <a:buNone/>
              <a:defRPr sz="1600"/>
            </a:lvl7pPr>
            <a:lvl8pPr marL="3193652" indent="0" algn="ctr">
              <a:buNone/>
              <a:defRPr sz="1600"/>
            </a:lvl8pPr>
            <a:lvl9pPr marL="364990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A374E95-7942-4950-A0A1-0B0138F675B3}" type="datetimeFigureOut">
              <a:rPr lang="vi-VN"/>
              <a:pPr>
                <a:defRPr/>
              </a:pPr>
              <a:t>02/10/2021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16A5E24D-3731-4646-B026-FE728DDE4C8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1918110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0D03C7A-4078-49BE-AA15-DC34D2072B20}" type="datetimeFigureOut">
              <a:rPr lang="vi-VN"/>
              <a:pPr>
                <a:defRPr/>
              </a:pPr>
              <a:t>02/10/2021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6080AD3F-014B-40CE-BED5-45EB8D2A084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7085240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1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1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4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7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9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7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36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99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A51C206-1E2E-423D-800B-57F3A5AB5260}" type="datetimeFigureOut">
              <a:rPr lang="vi-VN"/>
              <a:pPr>
                <a:defRPr/>
              </a:pPr>
              <a:t>02/10/2021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394E197E-E5F8-40B1-B414-E674ACE85F8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8551745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8AA6CEB-91A1-45E2-99B6-1B6375A59CE9}" type="datetimeFigureOut">
              <a:rPr lang="vi-VN"/>
              <a:pPr>
                <a:defRPr/>
              </a:pPr>
              <a:t>02/10/2021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B850A531-B3AF-47D7-ABE4-B542A9B052E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427313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92" indent="0">
              <a:buNone/>
              <a:defRPr sz="2000" b="1"/>
            </a:lvl2pPr>
            <a:lvl3pPr marL="912499" indent="0">
              <a:buNone/>
              <a:defRPr sz="1800" b="1"/>
            </a:lvl3pPr>
            <a:lvl4pPr marL="1368728" indent="0">
              <a:buNone/>
              <a:defRPr sz="1600" b="1"/>
            </a:lvl4pPr>
            <a:lvl5pPr marL="1824996" indent="0">
              <a:buNone/>
              <a:defRPr sz="1600" b="1"/>
            </a:lvl5pPr>
            <a:lvl6pPr marL="2281188" indent="0">
              <a:buNone/>
              <a:defRPr sz="1600" b="1"/>
            </a:lvl6pPr>
            <a:lvl7pPr marL="2737379" indent="0">
              <a:buNone/>
              <a:defRPr sz="1600" b="1"/>
            </a:lvl7pPr>
            <a:lvl8pPr marL="3193652" indent="0">
              <a:buNone/>
              <a:defRPr sz="1600" b="1"/>
            </a:lvl8pPr>
            <a:lvl9pPr marL="364990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92" indent="0">
              <a:buNone/>
              <a:defRPr sz="2000" b="1"/>
            </a:lvl2pPr>
            <a:lvl3pPr marL="912499" indent="0">
              <a:buNone/>
              <a:defRPr sz="1800" b="1"/>
            </a:lvl3pPr>
            <a:lvl4pPr marL="1368728" indent="0">
              <a:buNone/>
              <a:defRPr sz="1600" b="1"/>
            </a:lvl4pPr>
            <a:lvl5pPr marL="1824996" indent="0">
              <a:buNone/>
              <a:defRPr sz="1600" b="1"/>
            </a:lvl5pPr>
            <a:lvl6pPr marL="2281188" indent="0">
              <a:buNone/>
              <a:defRPr sz="1600" b="1"/>
            </a:lvl6pPr>
            <a:lvl7pPr marL="2737379" indent="0">
              <a:buNone/>
              <a:defRPr sz="1600" b="1"/>
            </a:lvl7pPr>
            <a:lvl8pPr marL="3193652" indent="0">
              <a:buNone/>
              <a:defRPr sz="1600" b="1"/>
            </a:lvl8pPr>
            <a:lvl9pPr marL="364990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291B47F-CE87-46C9-8C03-43C2C2DFA28D}" type="datetimeFigureOut">
              <a:rPr lang="vi-VN"/>
              <a:pPr>
                <a:defRPr/>
              </a:pPr>
              <a:t>02/10/2021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91D5594B-1A51-45CE-A972-AE919B58F47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5851067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6071DED-C5F2-42BD-A445-78643848084F}" type="datetimeFigureOut">
              <a:rPr lang="vi-VN"/>
              <a:pPr>
                <a:defRPr/>
              </a:pPr>
              <a:t>02/10/2021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289B52D8-4507-4C4B-BC2B-97AEBBE73F3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368618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C81B2E3-E959-40CD-BED6-C1705F944AE2}" type="datetimeFigureOut">
              <a:rPr lang="vi-VN"/>
              <a:pPr>
                <a:defRPr/>
              </a:pPr>
              <a:t>02/10/2021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AC51C443-D23A-4A0C-8797-655A84184B7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6792968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7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192" indent="0">
              <a:buNone/>
              <a:defRPr sz="1400"/>
            </a:lvl2pPr>
            <a:lvl3pPr marL="912499" indent="0">
              <a:buNone/>
              <a:defRPr sz="1200"/>
            </a:lvl3pPr>
            <a:lvl4pPr marL="1368728" indent="0">
              <a:buNone/>
              <a:defRPr sz="1000"/>
            </a:lvl4pPr>
            <a:lvl5pPr marL="1824996" indent="0">
              <a:buNone/>
              <a:defRPr sz="1000"/>
            </a:lvl5pPr>
            <a:lvl6pPr marL="2281188" indent="0">
              <a:buNone/>
              <a:defRPr sz="1000"/>
            </a:lvl6pPr>
            <a:lvl7pPr marL="2737379" indent="0">
              <a:buNone/>
              <a:defRPr sz="1000"/>
            </a:lvl7pPr>
            <a:lvl8pPr marL="3193652" indent="0">
              <a:buNone/>
              <a:defRPr sz="1000"/>
            </a:lvl8pPr>
            <a:lvl9pPr marL="364990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D5CA25E-5952-4CA0-BBCC-5E6DDEF4FFA5}" type="datetimeFigureOut">
              <a:rPr lang="vi-VN"/>
              <a:pPr>
                <a:defRPr/>
              </a:pPr>
              <a:t>02/10/2021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2B6A9D85-9269-4193-A3CF-D283E4C501E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9837485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7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192" indent="0">
              <a:buNone/>
              <a:defRPr sz="2800"/>
            </a:lvl2pPr>
            <a:lvl3pPr marL="912499" indent="0">
              <a:buNone/>
              <a:defRPr sz="2400"/>
            </a:lvl3pPr>
            <a:lvl4pPr marL="1368728" indent="0">
              <a:buNone/>
              <a:defRPr sz="2000"/>
            </a:lvl4pPr>
            <a:lvl5pPr marL="1824996" indent="0">
              <a:buNone/>
              <a:defRPr sz="2000"/>
            </a:lvl5pPr>
            <a:lvl6pPr marL="2281188" indent="0">
              <a:buNone/>
              <a:defRPr sz="2000"/>
            </a:lvl6pPr>
            <a:lvl7pPr marL="2737379" indent="0">
              <a:buNone/>
              <a:defRPr sz="2000"/>
            </a:lvl7pPr>
            <a:lvl8pPr marL="3193652" indent="0">
              <a:buNone/>
              <a:defRPr sz="2000"/>
            </a:lvl8pPr>
            <a:lvl9pPr marL="3649901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192" indent="0">
              <a:buNone/>
              <a:defRPr sz="1400"/>
            </a:lvl2pPr>
            <a:lvl3pPr marL="912499" indent="0">
              <a:buNone/>
              <a:defRPr sz="1200"/>
            </a:lvl3pPr>
            <a:lvl4pPr marL="1368728" indent="0">
              <a:buNone/>
              <a:defRPr sz="1000"/>
            </a:lvl4pPr>
            <a:lvl5pPr marL="1824996" indent="0">
              <a:buNone/>
              <a:defRPr sz="1000"/>
            </a:lvl5pPr>
            <a:lvl6pPr marL="2281188" indent="0">
              <a:buNone/>
              <a:defRPr sz="1000"/>
            </a:lvl6pPr>
            <a:lvl7pPr marL="2737379" indent="0">
              <a:buNone/>
              <a:defRPr sz="1000"/>
            </a:lvl7pPr>
            <a:lvl8pPr marL="3193652" indent="0">
              <a:buNone/>
              <a:defRPr sz="1000"/>
            </a:lvl8pPr>
            <a:lvl9pPr marL="364990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6B2298E-5360-4DEA-864A-777FBA4FC386}" type="datetimeFigureOut">
              <a:rPr lang="vi-VN"/>
              <a:pPr>
                <a:defRPr/>
              </a:pPr>
              <a:t>02/10/2021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58D6A7A1-5703-4B34-884B-C43AF3AA06B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8366918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3C0F14D-477C-4814-B0C9-06F4BBF74BE7}" type="datetimeFigureOut">
              <a:rPr lang="vi-VN"/>
              <a:pPr>
                <a:defRPr/>
              </a:pPr>
              <a:t>02/10/2021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3D0E48C5-D226-466F-8A93-8148BA50DB9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09856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0838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5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5" y="27395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242C64D-EC9D-4451-9669-B6C32F0F4836}" type="datetimeFigureOut">
              <a:rPr lang="vi-VN"/>
              <a:pPr>
                <a:defRPr/>
              </a:pPr>
              <a:t>02/10/2021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2872FD3E-1070-4C7B-AA6F-E9D1B0D6C2C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090017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234" indent="0" algn="ctr">
              <a:buNone/>
              <a:defRPr sz="1500"/>
            </a:lvl2pPr>
            <a:lvl3pPr marL="684534" indent="0" algn="ctr">
              <a:buNone/>
              <a:defRPr sz="1400"/>
            </a:lvl3pPr>
            <a:lvl4pPr marL="1026802" indent="0" algn="ctr">
              <a:buNone/>
              <a:defRPr sz="1200"/>
            </a:lvl4pPr>
            <a:lvl5pPr marL="1369068" indent="0" algn="ctr">
              <a:buNone/>
              <a:defRPr sz="1200"/>
            </a:lvl5pPr>
            <a:lvl6pPr marL="1711369" indent="0" algn="ctr">
              <a:buNone/>
              <a:defRPr sz="1200"/>
            </a:lvl6pPr>
            <a:lvl7pPr marL="2053601" indent="0" algn="ctr">
              <a:buNone/>
              <a:defRPr sz="1200"/>
            </a:lvl7pPr>
            <a:lvl8pPr marL="2395835" indent="0" algn="ctr">
              <a:buNone/>
              <a:defRPr sz="1200"/>
            </a:lvl8pPr>
            <a:lvl9pPr marL="273807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6D97-A858-41E1-B375-9F920D47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50627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FCD6-FCA7-4555-A630-BE495538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17332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0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2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5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8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0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3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6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5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80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F20-2D63-4170-B73B-3C38C2196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15558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00B-0192-4E87-B301-883602E1E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33126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34" indent="0">
              <a:buNone/>
              <a:defRPr sz="1500" b="1"/>
            </a:lvl2pPr>
            <a:lvl3pPr marL="684534" indent="0">
              <a:buNone/>
              <a:defRPr sz="1400" b="1"/>
            </a:lvl3pPr>
            <a:lvl4pPr marL="1026802" indent="0">
              <a:buNone/>
              <a:defRPr sz="1200" b="1"/>
            </a:lvl4pPr>
            <a:lvl5pPr marL="1369068" indent="0">
              <a:buNone/>
              <a:defRPr sz="1200" b="1"/>
            </a:lvl5pPr>
            <a:lvl6pPr marL="1711369" indent="0">
              <a:buNone/>
              <a:defRPr sz="1200" b="1"/>
            </a:lvl6pPr>
            <a:lvl7pPr marL="2053601" indent="0">
              <a:buNone/>
              <a:defRPr sz="1200" b="1"/>
            </a:lvl7pPr>
            <a:lvl8pPr marL="2395835" indent="0">
              <a:buNone/>
              <a:defRPr sz="1200" b="1"/>
            </a:lvl8pPr>
            <a:lvl9pPr marL="273807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34" indent="0">
              <a:buNone/>
              <a:defRPr sz="1500" b="1"/>
            </a:lvl2pPr>
            <a:lvl3pPr marL="684534" indent="0">
              <a:buNone/>
              <a:defRPr sz="1400" b="1"/>
            </a:lvl3pPr>
            <a:lvl4pPr marL="1026802" indent="0">
              <a:buNone/>
              <a:defRPr sz="1200" b="1"/>
            </a:lvl4pPr>
            <a:lvl5pPr marL="1369068" indent="0">
              <a:buNone/>
              <a:defRPr sz="1200" b="1"/>
            </a:lvl5pPr>
            <a:lvl6pPr marL="1711369" indent="0">
              <a:buNone/>
              <a:defRPr sz="1200" b="1"/>
            </a:lvl6pPr>
            <a:lvl7pPr marL="2053601" indent="0">
              <a:buNone/>
              <a:defRPr sz="1200" b="1"/>
            </a:lvl7pPr>
            <a:lvl8pPr marL="2395835" indent="0">
              <a:buNone/>
              <a:defRPr sz="1200" b="1"/>
            </a:lvl8pPr>
            <a:lvl9pPr marL="273807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3E5-8F7F-4C8D-B74A-8496631C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249837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1A26-380D-489E-A057-56022A17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24322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F01-9FDE-4959-9AB1-1983DD04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649587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6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234" indent="0">
              <a:buNone/>
              <a:defRPr sz="1100"/>
            </a:lvl2pPr>
            <a:lvl3pPr marL="684534" indent="0">
              <a:buNone/>
              <a:defRPr sz="900"/>
            </a:lvl3pPr>
            <a:lvl4pPr marL="1026802" indent="0">
              <a:buNone/>
              <a:defRPr sz="800"/>
            </a:lvl4pPr>
            <a:lvl5pPr marL="1369068" indent="0">
              <a:buNone/>
              <a:defRPr sz="800"/>
            </a:lvl5pPr>
            <a:lvl6pPr marL="1711369" indent="0">
              <a:buNone/>
              <a:defRPr sz="800"/>
            </a:lvl6pPr>
            <a:lvl7pPr marL="2053601" indent="0">
              <a:buNone/>
              <a:defRPr sz="800"/>
            </a:lvl7pPr>
            <a:lvl8pPr marL="2395835" indent="0">
              <a:buNone/>
              <a:defRPr sz="800"/>
            </a:lvl8pPr>
            <a:lvl9pPr marL="273807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C04F-F839-457B-B689-DCBB54B44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940261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67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234" indent="0">
              <a:buNone/>
              <a:defRPr sz="2100"/>
            </a:lvl2pPr>
            <a:lvl3pPr marL="684534" indent="0">
              <a:buNone/>
              <a:defRPr sz="1800"/>
            </a:lvl3pPr>
            <a:lvl4pPr marL="1026802" indent="0">
              <a:buNone/>
              <a:defRPr sz="1500"/>
            </a:lvl4pPr>
            <a:lvl5pPr marL="1369068" indent="0">
              <a:buNone/>
              <a:defRPr sz="1500"/>
            </a:lvl5pPr>
            <a:lvl6pPr marL="1711369" indent="0">
              <a:buNone/>
              <a:defRPr sz="1500"/>
            </a:lvl6pPr>
            <a:lvl7pPr marL="2053601" indent="0">
              <a:buNone/>
              <a:defRPr sz="1500"/>
            </a:lvl7pPr>
            <a:lvl8pPr marL="2395835" indent="0">
              <a:buNone/>
              <a:defRPr sz="1500"/>
            </a:lvl8pPr>
            <a:lvl9pPr marL="273807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234" indent="0">
              <a:buNone/>
              <a:defRPr sz="1100"/>
            </a:lvl2pPr>
            <a:lvl3pPr marL="684534" indent="0">
              <a:buNone/>
              <a:defRPr sz="900"/>
            </a:lvl3pPr>
            <a:lvl4pPr marL="1026802" indent="0">
              <a:buNone/>
              <a:defRPr sz="800"/>
            </a:lvl4pPr>
            <a:lvl5pPr marL="1369068" indent="0">
              <a:buNone/>
              <a:defRPr sz="800"/>
            </a:lvl5pPr>
            <a:lvl6pPr marL="1711369" indent="0">
              <a:buNone/>
              <a:defRPr sz="800"/>
            </a:lvl6pPr>
            <a:lvl7pPr marL="2053601" indent="0">
              <a:buNone/>
              <a:defRPr sz="800"/>
            </a:lvl7pPr>
            <a:lvl8pPr marL="2395835" indent="0">
              <a:buNone/>
              <a:defRPr sz="800"/>
            </a:lvl8pPr>
            <a:lvl9pPr marL="273807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20D-3446-472A-A7DE-79E852EE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0639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793" indent="0" algn="ctr">
              <a:buNone/>
              <a:defRPr sz="1500"/>
            </a:lvl2pPr>
            <a:lvl3pPr marL="683702" indent="0" algn="ctr">
              <a:buNone/>
              <a:defRPr sz="1400"/>
            </a:lvl3pPr>
            <a:lvl4pPr marL="1025552" indent="0" algn="ctr">
              <a:buNone/>
              <a:defRPr sz="1200"/>
            </a:lvl4pPr>
            <a:lvl5pPr marL="1367402" indent="0" algn="ctr">
              <a:buNone/>
              <a:defRPr sz="1200"/>
            </a:lvl5pPr>
            <a:lvl6pPr marL="1709311" indent="0" algn="ctr">
              <a:buNone/>
              <a:defRPr sz="1200"/>
            </a:lvl6pPr>
            <a:lvl7pPr marL="2051102" indent="0" algn="ctr">
              <a:buNone/>
              <a:defRPr sz="1200"/>
            </a:lvl7pPr>
            <a:lvl8pPr marL="2392895" indent="0" algn="ctr">
              <a:buNone/>
              <a:defRPr sz="1200"/>
            </a:lvl8pPr>
            <a:lvl9pPr marL="273468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6D97-A858-41E1-B375-9F920D47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652371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D4C-4B59-4309-BBA1-713CFB89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600610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4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5" y="27394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CF2-066C-4E6A-9F5C-F5CCB95B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290396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9525"/>
            <a:ext cx="8896350" cy="5085160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346" y="176213"/>
            <a:ext cx="3787775" cy="13335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6511980 w 794"/>
                <a:gd name="T1" fmla="*/ 3160008 h 414"/>
                <a:gd name="T2" fmla="*/ 23709602 w 794"/>
                <a:gd name="T3" fmla="*/ 2544723 h 414"/>
                <a:gd name="T4" fmla="*/ 18570837 w 794"/>
                <a:gd name="T5" fmla="*/ 1681472 h 414"/>
                <a:gd name="T6" fmla="*/ 2370029 w 794"/>
                <a:gd name="T7" fmla="*/ 0 h 414"/>
                <a:gd name="T8" fmla="*/ 764382 w 794"/>
                <a:gd name="T9" fmla="*/ 159310 h 414"/>
                <a:gd name="T10" fmla="*/ 0 w 794"/>
                <a:gd name="T11" fmla="*/ 664585 h 414"/>
                <a:gd name="T12" fmla="*/ 931523 w 794"/>
                <a:gd name="T13" fmla="*/ 1241096 h 414"/>
                <a:gd name="T14" fmla="*/ 19031704 w 794"/>
                <a:gd name="T15" fmla="*/ 3274047 h 414"/>
                <a:gd name="T16" fmla="*/ 22997485 w 794"/>
                <a:gd name="T17" fmla="*/ 3143866 h 414"/>
                <a:gd name="T18" fmla="*/ 26203871 w 794"/>
                <a:gd name="T19" fmla="*/ 3312246 h 414"/>
                <a:gd name="T20" fmla="*/ 26511980 w 794"/>
                <a:gd name="T21" fmla="*/ 3160008 h 414"/>
                <a:gd name="T22" fmla="*/ 26511980 w 794"/>
                <a:gd name="T23" fmla="*/ 316000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4405 w 1586"/>
                <a:gd name="T1" fmla="*/ 0 h 821"/>
                <a:gd name="T2" fmla="*/ 42790 w 1586"/>
                <a:gd name="T3" fmla="*/ 3999 h 821"/>
                <a:gd name="T4" fmla="*/ 45906 w 1586"/>
                <a:gd name="T5" fmla="*/ 4916 h 821"/>
                <a:gd name="T6" fmla="*/ 50992 w 1586"/>
                <a:gd name="T7" fmla="*/ 6102 h 821"/>
                <a:gd name="T8" fmla="*/ 50317 w 1586"/>
                <a:gd name="T9" fmla="*/ 6327 h 821"/>
                <a:gd name="T10" fmla="*/ 43393 w 1586"/>
                <a:gd name="T11" fmla="*/ 6063 h 821"/>
                <a:gd name="T12" fmla="*/ 36805 w 1586"/>
                <a:gd name="T13" fmla="*/ 6249 h 821"/>
                <a:gd name="T14" fmla="*/ 1331 w 1586"/>
                <a:gd name="T15" fmla="*/ 2302 h 821"/>
                <a:gd name="T16" fmla="*/ 0 w 1586"/>
                <a:gd name="T17" fmla="*/ 1157 h 821"/>
                <a:gd name="T18" fmla="*/ 1476 w 1586"/>
                <a:gd name="T19" fmla="*/ 244 h 821"/>
                <a:gd name="T20" fmla="*/ 4405 w 1586"/>
                <a:gd name="T21" fmla="*/ 0 h 821"/>
                <a:gd name="T22" fmla="*/ 440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579 h 747"/>
                <a:gd name="T2" fmla="*/ 30405 w 1049"/>
                <a:gd name="T3" fmla="*/ 5934 h 747"/>
                <a:gd name="T4" fmla="*/ 30970 w 1049"/>
                <a:gd name="T5" fmla="*/ 4242 h 747"/>
                <a:gd name="T6" fmla="*/ 34597 w 1049"/>
                <a:gd name="T7" fmla="*/ 3354 h 747"/>
                <a:gd name="T8" fmla="*/ 2572 w 1049"/>
                <a:gd name="T9" fmla="*/ 0 h 747"/>
                <a:gd name="T10" fmla="*/ 0 w 1049"/>
                <a:gd name="T11" fmla="*/ 1005 h 747"/>
                <a:gd name="T12" fmla="*/ 0 w 1049"/>
                <a:gd name="T13" fmla="*/ 2579 h 747"/>
                <a:gd name="T14" fmla="*/ 0 w 1049"/>
                <a:gd name="T15" fmla="*/ 2579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492 w 150"/>
                  <a:gd name="T1" fmla="*/ 0 h 173"/>
                  <a:gd name="T2" fmla="*/ 1285 w 150"/>
                  <a:gd name="T3" fmla="*/ 557 h 173"/>
                  <a:gd name="T4" fmla="*/ 0 w 150"/>
                  <a:gd name="T5" fmla="*/ 1453 h 173"/>
                  <a:gd name="T6" fmla="*/ 2541 w 150"/>
                  <a:gd name="T7" fmla="*/ 1343 h 173"/>
                  <a:gd name="T8" fmla="*/ 3273 w 150"/>
                  <a:gd name="T9" fmla="*/ 710 h 173"/>
                  <a:gd name="T10" fmla="*/ 4776 w 150"/>
                  <a:gd name="T11" fmla="*/ 225 h 173"/>
                  <a:gd name="T12" fmla="*/ 3492 w 150"/>
                  <a:gd name="T13" fmla="*/ 0 h 173"/>
                  <a:gd name="T14" fmla="*/ 3492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5084 w 1684"/>
                  <a:gd name="T1" fmla="*/ 0 h 880"/>
                  <a:gd name="T2" fmla="*/ 2056 w 1684"/>
                  <a:gd name="T3" fmla="*/ 408 h 880"/>
                  <a:gd name="T4" fmla="*/ 0 w 1684"/>
                  <a:gd name="T5" fmla="*/ 1628 h 880"/>
                  <a:gd name="T6" fmla="*/ 2192 w 1684"/>
                  <a:gd name="T7" fmla="*/ 2808 h 880"/>
                  <a:gd name="T8" fmla="*/ 38536 w 1684"/>
                  <a:gd name="T9" fmla="*/ 6783 h 880"/>
                  <a:gd name="T10" fmla="*/ 46365 w 1684"/>
                  <a:gd name="T11" fmla="*/ 6535 h 880"/>
                  <a:gd name="T12" fmla="*/ 52709 w 1684"/>
                  <a:gd name="T13" fmla="*/ 6886 h 880"/>
                  <a:gd name="T14" fmla="*/ 54911 w 1684"/>
                  <a:gd name="T15" fmla="*/ 6329 h 880"/>
                  <a:gd name="T16" fmla="*/ 48970 w 1684"/>
                  <a:gd name="T17" fmla="*/ 5194 h 880"/>
                  <a:gd name="T18" fmla="*/ 46557 w 1684"/>
                  <a:gd name="T19" fmla="*/ 4011 h 880"/>
                  <a:gd name="T20" fmla="*/ 44652 w 1684"/>
                  <a:gd name="T21" fmla="*/ 4124 h 880"/>
                  <a:gd name="T22" fmla="*/ 46915 w 1684"/>
                  <a:gd name="T23" fmla="*/ 5194 h 880"/>
                  <a:gd name="T24" fmla="*/ 51452 w 1684"/>
                  <a:gd name="T25" fmla="*/ 6334 h 880"/>
                  <a:gd name="T26" fmla="*/ 46078 w 1684"/>
                  <a:gd name="T27" fmla="*/ 6158 h 880"/>
                  <a:gd name="T28" fmla="*/ 39740 w 1684"/>
                  <a:gd name="T29" fmla="*/ 6363 h 880"/>
                  <a:gd name="T30" fmla="*/ 40913 w 1684"/>
                  <a:gd name="T31" fmla="*/ 5082 h 880"/>
                  <a:gd name="T32" fmla="*/ 43630 w 1684"/>
                  <a:gd name="T33" fmla="*/ 4210 h 880"/>
                  <a:gd name="T34" fmla="*/ 40449 w 1684"/>
                  <a:gd name="T35" fmla="*/ 4319 h 880"/>
                  <a:gd name="T36" fmla="*/ 37983 w 1684"/>
                  <a:gd name="T37" fmla="*/ 5152 h 880"/>
                  <a:gd name="T38" fmla="*/ 37145 w 1684"/>
                  <a:gd name="T39" fmla="*/ 6192 h 880"/>
                  <a:gd name="T40" fmla="*/ 3493 w 1684"/>
                  <a:gd name="T41" fmla="*/ 2425 h 880"/>
                  <a:gd name="T42" fmla="*/ 2601 w 1684"/>
                  <a:gd name="T43" fmla="*/ 1680 h 880"/>
                  <a:gd name="T44" fmla="*/ 3357 w 1684"/>
                  <a:gd name="T45" fmla="*/ 747 h 880"/>
                  <a:gd name="T46" fmla="*/ 7064 w 1684"/>
                  <a:gd name="T47" fmla="*/ 0 h 880"/>
                  <a:gd name="T48" fmla="*/ 5084 w 1684"/>
                  <a:gd name="T49" fmla="*/ 0 h 880"/>
                  <a:gd name="T50" fmla="*/ 508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3264 w 1190"/>
                  <a:gd name="T1" fmla="*/ 0 h 500"/>
                  <a:gd name="T2" fmla="*/ 38792 w 1190"/>
                  <a:gd name="T3" fmla="*/ 3820 h 500"/>
                  <a:gd name="T4" fmla="*/ 35052 w 1190"/>
                  <a:gd name="T5" fmla="*/ 3898 h 500"/>
                  <a:gd name="T6" fmla="*/ 0 w 1190"/>
                  <a:gd name="T7" fmla="*/ 210 h 500"/>
                  <a:gd name="T8" fmla="*/ 3264 w 1190"/>
                  <a:gd name="T9" fmla="*/ 0 h 500"/>
                  <a:gd name="T10" fmla="*/ 326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841 w 160"/>
                  <a:gd name="T1" fmla="*/ 0 h 335"/>
                  <a:gd name="T2" fmla="*/ 629 w 160"/>
                  <a:gd name="T3" fmla="*/ 804 h 335"/>
                  <a:gd name="T4" fmla="*/ 0 w 160"/>
                  <a:gd name="T5" fmla="*/ 1731 h 335"/>
                  <a:gd name="T6" fmla="*/ 1102 w 160"/>
                  <a:gd name="T7" fmla="*/ 2367 h 335"/>
                  <a:gd name="T8" fmla="*/ 3097 w 160"/>
                  <a:gd name="T9" fmla="*/ 2524 h 335"/>
                  <a:gd name="T10" fmla="*/ 2514 w 160"/>
                  <a:gd name="T11" fmla="*/ 1155 h 335"/>
                  <a:gd name="T12" fmla="*/ 5283 w 160"/>
                  <a:gd name="T13" fmla="*/ 132 h 335"/>
                  <a:gd name="T14" fmla="*/ 3841 w 160"/>
                  <a:gd name="T15" fmla="*/ 0 h 335"/>
                  <a:gd name="T16" fmla="*/ 384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55 w 489"/>
                  <a:gd name="T1" fmla="*/ 272 h 296"/>
                  <a:gd name="T2" fmla="*/ 5070 w 489"/>
                  <a:gd name="T3" fmla="*/ 525 h 296"/>
                  <a:gd name="T4" fmla="*/ 10287 w 489"/>
                  <a:gd name="T5" fmla="*/ 1086 h 296"/>
                  <a:gd name="T6" fmla="*/ 13970 w 489"/>
                  <a:gd name="T7" fmla="*/ 1925 h 296"/>
                  <a:gd name="T8" fmla="*/ 10349 w 489"/>
                  <a:gd name="T9" fmla="*/ 1821 h 296"/>
                  <a:gd name="T10" fmla="*/ 4400 w 489"/>
                  <a:gd name="T11" fmla="*/ 1156 h 296"/>
                  <a:gd name="T12" fmla="*/ 1584 w 489"/>
                  <a:gd name="T13" fmla="*/ 633 h 296"/>
                  <a:gd name="T14" fmla="*/ 3387 w 489"/>
                  <a:gd name="T15" fmla="*/ 1290 h 296"/>
                  <a:gd name="T16" fmla="*/ 8633 w 489"/>
                  <a:gd name="T17" fmla="*/ 2134 h 296"/>
                  <a:gd name="T18" fmla="*/ 14787 w 489"/>
                  <a:gd name="T19" fmla="*/ 2348 h 296"/>
                  <a:gd name="T20" fmla="*/ 15520 w 489"/>
                  <a:gd name="T21" fmla="*/ 1772 h 296"/>
                  <a:gd name="T22" fmla="*/ 12509 w 489"/>
                  <a:gd name="T23" fmla="*/ 953 h 296"/>
                  <a:gd name="T24" fmla="*/ 5390 w 489"/>
                  <a:gd name="T25" fmla="*/ 137 h 296"/>
                  <a:gd name="T26" fmla="*/ 0 w 489"/>
                  <a:gd name="T27" fmla="*/ 0 h 296"/>
                  <a:gd name="T28" fmla="*/ 455 w 489"/>
                  <a:gd name="T29" fmla="*/ 272 h 296"/>
                  <a:gd name="T30" fmla="*/ 455 w 489"/>
                  <a:gd name="T31" fmla="*/ 27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3276699"/>
            <a:ext cx="742950" cy="794147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7 w 794"/>
                <a:gd name="T1" fmla="*/ 13 h 414"/>
                <a:gd name="T2" fmla="*/ 69 w 794"/>
                <a:gd name="T3" fmla="*/ 10 h 414"/>
                <a:gd name="T4" fmla="*/ 54 w 794"/>
                <a:gd name="T5" fmla="*/ 6 h 414"/>
                <a:gd name="T6" fmla="*/ 6 w 794"/>
                <a:gd name="T7" fmla="*/ 0 h 414"/>
                <a:gd name="T8" fmla="*/ 2 w 794"/>
                <a:gd name="T9" fmla="*/ 1 h 414"/>
                <a:gd name="T10" fmla="*/ 0 w 794"/>
                <a:gd name="T11" fmla="*/ 3 h 414"/>
                <a:gd name="T12" fmla="*/ 2 w 794"/>
                <a:gd name="T13" fmla="*/ 5 h 414"/>
                <a:gd name="T14" fmla="*/ 56 w 794"/>
                <a:gd name="T15" fmla="*/ 13 h 414"/>
                <a:gd name="T16" fmla="*/ 67 w 794"/>
                <a:gd name="T17" fmla="*/ 13 h 414"/>
                <a:gd name="T18" fmla="*/ 77 w 794"/>
                <a:gd name="T19" fmla="*/ 13 h 414"/>
                <a:gd name="T20" fmla="*/ 77 w 794"/>
                <a:gd name="T21" fmla="*/ 13 h 414"/>
                <a:gd name="T22" fmla="*/ 77 w 794"/>
                <a:gd name="T23" fmla="*/ 1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2" y="3791049"/>
            <a:ext cx="6807200" cy="546497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1" y="1447800"/>
            <a:ext cx="889000" cy="28575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1" y="1133477"/>
            <a:ext cx="6400800" cy="1704975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3038476"/>
            <a:ext cx="6032500" cy="752475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391B5091-B22D-4022-BCD5-C5B753C81A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2935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48B36-7F52-4281-99B2-C1773D652B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5957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12" indent="0">
              <a:buNone/>
              <a:defRPr sz="1800"/>
            </a:lvl2pPr>
            <a:lvl3pPr marL="912724" indent="0">
              <a:buNone/>
              <a:defRPr sz="1600"/>
            </a:lvl3pPr>
            <a:lvl4pPr marL="1369068" indent="0">
              <a:buNone/>
              <a:defRPr sz="1400"/>
            </a:lvl4pPr>
            <a:lvl5pPr marL="1825446" indent="0">
              <a:buNone/>
              <a:defRPr sz="1400"/>
            </a:lvl5pPr>
            <a:lvl6pPr marL="2281758" indent="0">
              <a:buNone/>
              <a:defRPr sz="1400"/>
            </a:lvl6pPr>
            <a:lvl7pPr marL="2738070" indent="0">
              <a:buNone/>
              <a:defRPr sz="1400"/>
            </a:lvl7pPr>
            <a:lvl8pPr marL="3194446" indent="0">
              <a:buNone/>
              <a:defRPr sz="1400"/>
            </a:lvl8pPr>
            <a:lvl9pPr marL="365081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D9702-67CA-4146-805E-FA77F2BEA4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6604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719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7719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83043-EA54-420A-A0C7-0F904CA2BA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8985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FBD6F-DC3F-4E1E-B98A-B593F0952A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8930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8F061-3B5E-4A34-B72C-B8939E7299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3814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8A32-5F6C-4ECE-970F-FAEF76C503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8396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0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8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12" indent="0">
              <a:buNone/>
              <a:defRPr sz="1200"/>
            </a:lvl2pPr>
            <a:lvl3pPr marL="912724" indent="0">
              <a:buNone/>
              <a:defRPr sz="1000"/>
            </a:lvl3pPr>
            <a:lvl4pPr marL="1369068" indent="0">
              <a:buNone/>
              <a:defRPr sz="900"/>
            </a:lvl4pPr>
            <a:lvl5pPr marL="1825446" indent="0">
              <a:buNone/>
              <a:defRPr sz="900"/>
            </a:lvl5pPr>
            <a:lvl6pPr marL="2281758" indent="0">
              <a:buNone/>
              <a:defRPr sz="900"/>
            </a:lvl6pPr>
            <a:lvl7pPr marL="2738070" indent="0">
              <a:buNone/>
              <a:defRPr sz="900"/>
            </a:lvl7pPr>
            <a:lvl8pPr marL="3194446" indent="0">
              <a:buNone/>
              <a:defRPr sz="900"/>
            </a:lvl8pPr>
            <a:lvl9pPr marL="36508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A0AC-3249-4AA5-917A-5A55E6A12F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60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FCD6-FCA7-4555-A630-BE495538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445241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12" indent="0">
              <a:buNone/>
              <a:defRPr sz="2800"/>
            </a:lvl2pPr>
            <a:lvl3pPr marL="912724" indent="0">
              <a:buNone/>
              <a:defRPr sz="2400"/>
            </a:lvl3pPr>
            <a:lvl4pPr marL="1369068" indent="0">
              <a:buNone/>
              <a:defRPr sz="2000"/>
            </a:lvl4pPr>
            <a:lvl5pPr marL="1825446" indent="0">
              <a:buNone/>
              <a:defRPr sz="2000"/>
            </a:lvl5pPr>
            <a:lvl6pPr marL="2281758" indent="0">
              <a:buNone/>
              <a:defRPr sz="2000"/>
            </a:lvl6pPr>
            <a:lvl7pPr marL="2738070" indent="0">
              <a:buNone/>
              <a:defRPr sz="2000"/>
            </a:lvl7pPr>
            <a:lvl8pPr marL="3194446" indent="0">
              <a:buNone/>
              <a:defRPr sz="2000"/>
            </a:lvl8pPr>
            <a:lvl9pPr marL="365081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0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12" indent="0">
              <a:buNone/>
              <a:defRPr sz="1200"/>
            </a:lvl2pPr>
            <a:lvl3pPr marL="912724" indent="0">
              <a:buNone/>
              <a:defRPr sz="1000"/>
            </a:lvl3pPr>
            <a:lvl4pPr marL="1369068" indent="0">
              <a:buNone/>
              <a:defRPr sz="900"/>
            </a:lvl4pPr>
            <a:lvl5pPr marL="1825446" indent="0">
              <a:buNone/>
              <a:defRPr sz="900"/>
            </a:lvl5pPr>
            <a:lvl6pPr marL="2281758" indent="0">
              <a:buNone/>
              <a:defRPr sz="900"/>
            </a:lvl6pPr>
            <a:lvl7pPr marL="2738070" indent="0">
              <a:buNone/>
              <a:defRPr sz="900"/>
            </a:lvl7pPr>
            <a:lvl8pPr marL="3194446" indent="0">
              <a:buNone/>
              <a:defRPr sz="900"/>
            </a:lvl8pPr>
            <a:lvl9pPr marL="36508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A17D-2124-4DAD-B814-1FDC57B8F3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731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5E473-B233-444A-A289-7B11BBCFE7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2364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14300"/>
            <a:ext cx="1924050" cy="4000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114300"/>
            <a:ext cx="5619750" cy="4000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F6956-11FF-4A14-B13C-CB9192517B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488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6870700" cy="1200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96200" cy="2743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7A39-32E3-41EC-B0C8-4571D6837D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4453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9525"/>
            <a:ext cx="8896350" cy="5085160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346" y="176213"/>
            <a:ext cx="3787775" cy="13335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6511980 w 794"/>
                <a:gd name="T1" fmla="*/ 3160008 h 414"/>
                <a:gd name="T2" fmla="*/ 23709602 w 794"/>
                <a:gd name="T3" fmla="*/ 2544723 h 414"/>
                <a:gd name="T4" fmla="*/ 18570837 w 794"/>
                <a:gd name="T5" fmla="*/ 1681472 h 414"/>
                <a:gd name="T6" fmla="*/ 2370029 w 794"/>
                <a:gd name="T7" fmla="*/ 0 h 414"/>
                <a:gd name="T8" fmla="*/ 764382 w 794"/>
                <a:gd name="T9" fmla="*/ 159310 h 414"/>
                <a:gd name="T10" fmla="*/ 0 w 794"/>
                <a:gd name="T11" fmla="*/ 664585 h 414"/>
                <a:gd name="T12" fmla="*/ 931523 w 794"/>
                <a:gd name="T13" fmla="*/ 1241096 h 414"/>
                <a:gd name="T14" fmla="*/ 19031704 w 794"/>
                <a:gd name="T15" fmla="*/ 3274047 h 414"/>
                <a:gd name="T16" fmla="*/ 22997485 w 794"/>
                <a:gd name="T17" fmla="*/ 3143866 h 414"/>
                <a:gd name="T18" fmla="*/ 26203871 w 794"/>
                <a:gd name="T19" fmla="*/ 3312246 h 414"/>
                <a:gd name="T20" fmla="*/ 26511980 w 794"/>
                <a:gd name="T21" fmla="*/ 3160008 h 414"/>
                <a:gd name="T22" fmla="*/ 26511980 w 794"/>
                <a:gd name="T23" fmla="*/ 316000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4405 w 1586"/>
                <a:gd name="T1" fmla="*/ 0 h 821"/>
                <a:gd name="T2" fmla="*/ 42790 w 1586"/>
                <a:gd name="T3" fmla="*/ 3999 h 821"/>
                <a:gd name="T4" fmla="*/ 45906 w 1586"/>
                <a:gd name="T5" fmla="*/ 4916 h 821"/>
                <a:gd name="T6" fmla="*/ 50992 w 1586"/>
                <a:gd name="T7" fmla="*/ 6102 h 821"/>
                <a:gd name="T8" fmla="*/ 50317 w 1586"/>
                <a:gd name="T9" fmla="*/ 6327 h 821"/>
                <a:gd name="T10" fmla="*/ 43393 w 1586"/>
                <a:gd name="T11" fmla="*/ 6063 h 821"/>
                <a:gd name="T12" fmla="*/ 36805 w 1586"/>
                <a:gd name="T13" fmla="*/ 6249 h 821"/>
                <a:gd name="T14" fmla="*/ 1331 w 1586"/>
                <a:gd name="T15" fmla="*/ 2302 h 821"/>
                <a:gd name="T16" fmla="*/ 0 w 1586"/>
                <a:gd name="T17" fmla="*/ 1157 h 821"/>
                <a:gd name="T18" fmla="*/ 1476 w 1586"/>
                <a:gd name="T19" fmla="*/ 244 h 821"/>
                <a:gd name="T20" fmla="*/ 4405 w 1586"/>
                <a:gd name="T21" fmla="*/ 0 h 821"/>
                <a:gd name="T22" fmla="*/ 440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579 h 747"/>
                <a:gd name="T2" fmla="*/ 30405 w 1049"/>
                <a:gd name="T3" fmla="*/ 5934 h 747"/>
                <a:gd name="T4" fmla="*/ 30970 w 1049"/>
                <a:gd name="T5" fmla="*/ 4242 h 747"/>
                <a:gd name="T6" fmla="*/ 34597 w 1049"/>
                <a:gd name="T7" fmla="*/ 3354 h 747"/>
                <a:gd name="T8" fmla="*/ 2572 w 1049"/>
                <a:gd name="T9" fmla="*/ 0 h 747"/>
                <a:gd name="T10" fmla="*/ 0 w 1049"/>
                <a:gd name="T11" fmla="*/ 1005 h 747"/>
                <a:gd name="T12" fmla="*/ 0 w 1049"/>
                <a:gd name="T13" fmla="*/ 2579 h 747"/>
                <a:gd name="T14" fmla="*/ 0 w 1049"/>
                <a:gd name="T15" fmla="*/ 2579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492 w 150"/>
                  <a:gd name="T1" fmla="*/ 0 h 173"/>
                  <a:gd name="T2" fmla="*/ 1285 w 150"/>
                  <a:gd name="T3" fmla="*/ 557 h 173"/>
                  <a:gd name="T4" fmla="*/ 0 w 150"/>
                  <a:gd name="T5" fmla="*/ 1453 h 173"/>
                  <a:gd name="T6" fmla="*/ 2541 w 150"/>
                  <a:gd name="T7" fmla="*/ 1343 h 173"/>
                  <a:gd name="T8" fmla="*/ 3273 w 150"/>
                  <a:gd name="T9" fmla="*/ 710 h 173"/>
                  <a:gd name="T10" fmla="*/ 4776 w 150"/>
                  <a:gd name="T11" fmla="*/ 225 h 173"/>
                  <a:gd name="T12" fmla="*/ 3492 w 150"/>
                  <a:gd name="T13" fmla="*/ 0 h 173"/>
                  <a:gd name="T14" fmla="*/ 3492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5084 w 1684"/>
                  <a:gd name="T1" fmla="*/ 0 h 880"/>
                  <a:gd name="T2" fmla="*/ 2056 w 1684"/>
                  <a:gd name="T3" fmla="*/ 408 h 880"/>
                  <a:gd name="T4" fmla="*/ 0 w 1684"/>
                  <a:gd name="T5" fmla="*/ 1628 h 880"/>
                  <a:gd name="T6" fmla="*/ 2192 w 1684"/>
                  <a:gd name="T7" fmla="*/ 2808 h 880"/>
                  <a:gd name="T8" fmla="*/ 38536 w 1684"/>
                  <a:gd name="T9" fmla="*/ 6783 h 880"/>
                  <a:gd name="T10" fmla="*/ 46365 w 1684"/>
                  <a:gd name="T11" fmla="*/ 6535 h 880"/>
                  <a:gd name="T12" fmla="*/ 52709 w 1684"/>
                  <a:gd name="T13" fmla="*/ 6886 h 880"/>
                  <a:gd name="T14" fmla="*/ 54911 w 1684"/>
                  <a:gd name="T15" fmla="*/ 6329 h 880"/>
                  <a:gd name="T16" fmla="*/ 48970 w 1684"/>
                  <a:gd name="T17" fmla="*/ 5194 h 880"/>
                  <a:gd name="T18" fmla="*/ 46557 w 1684"/>
                  <a:gd name="T19" fmla="*/ 4011 h 880"/>
                  <a:gd name="T20" fmla="*/ 44652 w 1684"/>
                  <a:gd name="T21" fmla="*/ 4124 h 880"/>
                  <a:gd name="T22" fmla="*/ 46915 w 1684"/>
                  <a:gd name="T23" fmla="*/ 5194 h 880"/>
                  <a:gd name="T24" fmla="*/ 51452 w 1684"/>
                  <a:gd name="T25" fmla="*/ 6334 h 880"/>
                  <a:gd name="T26" fmla="*/ 46078 w 1684"/>
                  <a:gd name="T27" fmla="*/ 6158 h 880"/>
                  <a:gd name="T28" fmla="*/ 39740 w 1684"/>
                  <a:gd name="T29" fmla="*/ 6363 h 880"/>
                  <a:gd name="T30" fmla="*/ 40913 w 1684"/>
                  <a:gd name="T31" fmla="*/ 5082 h 880"/>
                  <a:gd name="T32" fmla="*/ 43630 w 1684"/>
                  <a:gd name="T33" fmla="*/ 4210 h 880"/>
                  <a:gd name="T34" fmla="*/ 40449 w 1684"/>
                  <a:gd name="T35" fmla="*/ 4319 h 880"/>
                  <a:gd name="T36" fmla="*/ 37983 w 1684"/>
                  <a:gd name="T37" fmla="*/ 5152 h 880"/>
                  <a:gd name="T38" fmla="*/ 37145 w 1684"/>
                  <a:gd name="T39" fmla="*/ 6192 h 880"/>
                  <a:gd name="T40" fmla="*/ 3493 w 1684"/>
                  <a:gd name="T41" fmla="*/ 2425 h 880"/>
                  <a:gd name="T42" fmla="*/ 2601 w 1684"/>
                  <a:gd name="T43" fmla="*/ 1680 h 880"/>
                  <a:gd name="T44" fmla="*/ 3357 w 1684"/>
                  <a:gd name="T45" fmla="*/ 747 h 880"/>
                  <a:gd name="T46" fmla="*/ 7064 w 1684"/>
                  <a:gd name="T47" fmla="*/ 0 h 880"/>
                  <a:gd name="T48" fmla="*/ 5084 w 1684"/>
                  <a:gd name="T49" fmla="*/ 0 h 880"/>
                  <a:gd name="T50" fmla="*/ 508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3264 w 1190"/>
                  <a:gd name="T1" fmla="*/ 0 h 500"/>
                  <a:gd name="T2" fmla="*/ 38792 w 1190"/>
                  <a:gd name="T3" fmla="*/ 3820 h 500"/>
                  <a:gd name="T4" fmla="*/ 35052 w 1190"/>
                  <a:gd name="T5" fmla="*/ 3898 h 500"/>
                  <a:gd name="T6" fmla="*/ 0 w 1190"/>
                  <a:gd name="T7" fmla="*/ 210 h 500"/>
                  <a:gd name="T8" fmla="*/ 3264 w 1190"/>
                  <a:gd name="T9" fmla="*/ 0 h 500"/>
                  <a:gd name="T10" fmla="*/ 326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841 w 160"/>
                  <a:gd name="T1" fmla="*/ 0 h 335"/>
                  <a:gd name="T2" fmla="*/ 629 w 160"/>
                  <a:gd name="T3" fmla="*/ 804 h 335"/>
                  <a:gd name="T4" fmla="*/ 0 w 160"/>
                  <a:gd name="T5" fmla="*/ 1731 h 335"/>
                  <a:gd name="T6" fmla="*/ 1102 w 160"/>
                  <a:gd name="T7" fmla="*/ 2367 h 335"/>
                  <a:gd name="T8" fmla="*/ 3097 w 160"/>
                  <a:gd name="T9" fmla="*/ 2524 h 335"/>
                  <a:gd name="T10" fmla="*/ 2514 w 160"/>
                  <a:gd name="T11" fmla="*/ 1155 h 335"/>
                  <a:gd name="T12" fmla="*/ 5283 w 160"/>
                  <a:gd name="T13" fmla="*/ 132 h 335"/>
                  <a:gd name="T14" fmla="*/ 3841 w 160"/>
                  <a:gd name="T15" fmla="*/ 0 h 335"/>
                  <a:gd name="T16" fmla="*/ 384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55 w 489"/>
                  <a:gd name="T1" fmla="*/ 272 h 296"/>
                  <a:gd name="T2" fmla="*/ 5070 w 489"/>
                  <a:gd name="T3" fmla="*/ 525 h 296"/>
                  <a:gd name="T4" fmla="*/ 10287 w 489"/>
                  <a:gd name="T5" fmla="*/ 1086 h 296"/>
                  <a:gd name="T6" fmla="*/ 13970 w 489"/>
                  <a:gd name="T7" fmla="*/ 1925 h 296"/>
                  <a:gd name="T8" fmla="*/ 10349 w 489"/>
                  <a:gd name="T9" fmla="*/ 1821 h 296"/>
                  <a:gd name="T10" fmla="*/ 4400 w 489"/>
                  <a:gd name="T11" fmla="*/ 1156 h 296"/>
                  <a:gd name="T12" fmla="*/ 1584 w 489"/>
                  <a:gd name="T13" fmla="*/ 633 h 296"/>
                  <a:gd name="T14" fmla="*/ 3387 w 489"/>
                  <a:gd name="T15" fmla="*/ 1290 h 296"/>
                  <a:gd name="T16" fmla="*/ 8633 w 489"/>
                  <a:gd name="T17" fmla="*/ 2134 h 296"/>
                  <a:gd name="T18" fmla="*/ 14787 w 489"/>
                  <a:gd name="T19" fmla="*/ 2348 h 296"/>
                  <a:gd name="T20" fmla="*/ 15520 w 489"/>
                  <a:gd name="T21" fmla="*/ 1772 h 296"/>
                  <a:gd name="T22" fmla="*/ 12509 w 489"/>
                  <a:gd name="T23" fmla="*/ 953 h 296"/>
                  <a:gd name="T24" fmla="*/ 5390 w 489"/>
                  <a:gd name="T25" fmla="*/ 137 h 296"/>
                  <a:gd name="T26" fmla="*/ 0 w 489"/>
                  <a:gd name="T27" fmla="*/ 0 h 296"/>
                  <a:gd name="T28" fmla="*/ 455 w 489"/>
                  <a:gd name="T29" fmla="*/ 272 h 296"/>
                  <a:gd name="T30" fmla="*/ 455 w 489"/>
                  <a:gd name="T31" fmla="*/ 27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3276697"/>
            <a:ext cx="742950" cy="794147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7 w 794"/>
                <a:gd name="T1" fmla="*/ 13 h 414"/>
                <a:gd name="T2" fmla="*/ 69 w 794"/>
                <a:gd name="T3" fmla="*/ 10 h 414"/>
                <a:gd name="T4" fmla="*/ 54 w 794"/>
                <a:gd name="T5" fmla="*/ 6 h 414"/>
                <a:gd name="T6" fmla="*/ 6 w 794"/>
                <a:gd name="T7" fmla="*/ 0 h 414"/>
                <a:gd name="T8" fmla="*/ 2 w 794"/>
                <a:gd name="T9" fmla="*/ 1 h 414"/>
                <a:gd name="T10" fmla="*/ 0 w 794"/>
                <a:gd name="T11" fmla="*/ 3 h 414"/>
                <a:gd name="T12" fmla="*/ 2 w 794"/>
                <a:gd name="T13" fmla="*/ 5 h 414"/>
                <a:gd name="T14" fmla="*/ 56 w 794"/>
                <a:gd name="T15" fmla="*/ 13 h 414"/>
                <a:gd name="T16" fmla="*/ 67 w 794"/>
                <a:gd name="T17" fmla="*/ 13 h 414"/>
                <a:gd name="T18" fmla="*/ 77 w 794"/>
                <a:gd name="T19" fmla="*/ 13 h 414"/>
                <a:gd name="T20" fmla="*/ 77 w 794"/>
                <a:gd name="T21" fmla="*/ 13 h 414"/>
                <a:gd name="T22" fmla="*/ 77 w 794"/>
                <a:gd name="T23" fmla="*/ 1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2" y="3791047"/>
            <a:ext cx="6807200" cy="546497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1" y="1447800"/>
            <a:ext cx="889000" cy="28575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1" y="1133477"/>
            <a:ext cx="6400800" cy="1704975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3038476"/>
            <a:ext cx="6032500" cy="752475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391B5091-B22D-4022-BCD5-C5B753C81A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5633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48B36-7F52-4281-99B2-C1773D652B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0078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12" indent="0">
              <a:buNone/>
              <a:defRPr sz="1800"/>
            </a:lvl2pPr>
            <a:lvl3pPr marL="912724" indent="0">
              <a:buNone/>
              <a:defRPr sz="1600"/>
            </a:lvl3pPr>
            <a:lvl4pPr marL="1369068" indent="0">
              <a:buNone/>
              <a:defRPr sz="1400"/>
            </a:lvl4pPr>
            <a:lvl5pPr marL="1825446" indent="0">
              <a:buNone/>
              <a:defRPr sz="1400"/>
            </a:lvl5pPr>
            <a:lvl6pPr marL="2281758" indent="0">
              <a:buNone/>
              <a:defRPr sz="1400"/>
            </a:lvl6pPr>
            <a:lvl7pPr marL="2738070" indent="0">
              <a:buNone/>
              <a:defRPr sz="1400"/>
            </a:lvl7pPr>
            <a:lvl8pPr marL="3194446" indent="0">
              <a:buNone/>
              <a:defRPr sz="1400"/>
            </a:lvl8pPr>
            <a:lvl9pPr marL="365081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D9702-67CA-4146-805E-FA77F2BEA4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1493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719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7719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83043-EA54-420A-A0C7-0F904CA2BA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768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FBD6F-DC3F-4E1E-B98A-B593F0952A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2856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8F061-3B5E-4A34-B72C-B8939E7299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73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6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7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7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5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4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3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11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2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46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F20-2D63-4170-B73B-3C38C2196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532133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8A32-5F6C-4ECE-970F-FAEF76C503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8656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0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8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12" indent="0">
              <a:buNone/>
              <a:defRPr sz="1200"/>
            </a:lvl2pPr>
            <a:lvl3pPr marL="912724" indent="0">
              <a:buNone/>
              <a:defRPr sz="1000"/>
            </a:lvl3pPr>
            <a:lvl4pPr marL="1369068" indent="0">
              <a:buNone/>
              <a:defRPr sz="900"/>
            </a:lvl4pPr>
            <a:lvl5pPr marL="1825446" indent="0">
              <a:buNone/>
              <a:defRPr sz="900"/>
            </a:lvl5pPr>
            <a:lvl6pPr marL="2281758" indent="0">
              <a:buNone/>
              <a:defRPr sz="900"/>
            </a:lvl6pPr>
            <a:lvl7pPr marL="2738070" indent="0">
              <a:buNone/>
              <a:defRPr sz="900"/>
            </a:lvl7pPr>
            <a:lvl8pPr marL="3194446" indent="0">
              <a:buNone/>
              <a:defRPr sz="900"/>
            </a:lvl8pPr>
            <a:lvl9pPr marL="36508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A0AC-3249-4AA5-917A-5A55E6A12F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4942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12" indent="0">
              <a:buNone/>
              <a:defRPr sz="2800"/>
            </a:lvl2pPr>
            <a:lvl3pPr marL="912724" indent="0">
              <a:buNone/>
              <a:defRPr sz="2400"/>
            </a:lvl3pPr>
            <a:lvl4pPr marL="1369068" indent="0">
              <a:buNone/>
              <a:defRPr sz="2000"/>
            </a:lvl4pPr>
            <a:lvl5pPr marL="1825446" indent="0">
              <a:buNone/>
              <a:defRPr sz="2000"/>
            </a:lvl5pPr>
            <a:lvl6pPr marL="2281758" indent="0">
              <a:buNone/>
              <a:defRPr sz="2000"/>
            </a:lvl6pPr>
            <a:lvl7pPr marL="2738070" indent="0">
              <a:buNone/>
              <a:defRPr sz="2000"/>
            </a:lvl7pPr>
            <a:lvl8pPr marL="3194446" indent="0">
              <a:buNone/>
              <a:defRPr sz="2000"/>
            </a:lvl8pPr>
            <a:lvl9pPr marL="365081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9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12" indent="0">
              <a:buNone/>
              <a:defRPr sz="1200"/>
            </a:lvl2pPr>
            <a:lvl3pPr marL="912724" indent="0">
              <a:buNone/>
              <a:defRPr sz="1000"/>
            </a:lvl3pPr>
            <a:lvl4pPr marL="1369068" indent="0">
              <a:buNone/>
              <a:defRPr sz="900"/>
            </a:lvl4pPr>
            <a:lvl5pPr marL="1825446" indent="0">
              <a:buNone/>
              <a:defRPr sz="900"/>
            </a:lvl5pPr>
            <a:lvl6pPr marL="2281758" indent="0">
              <a:buNone/>
              <a:defRPr sz="900"/>
            </a:lvl6pPr>
            <a:lvl7pPr marL="2738070" indent="0">
              <a:buNone/>
              <a:defRPr sz="900"/>
            </a:lvl7pPr>
            <a:lvl8pPr marL="3194446" indent="0">
              <a:buNone/>
              <a:defRPr sz="900"/>
            </a:lvl8pPr>
            <a:lvl9pPr marL="36508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A17D-2124-4DAD-B814-1FDC57B8F3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1208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5E473-B233-444A-A289-7B11BBCFE7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9550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14300"/>
            <a:ext cx="1924050" cy="4000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114300"/>
            <a:ext cx="5619750" cy="4000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F6956-11FF-4A14-B13C-CB9192517B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4146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6870700" cy="1200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96200" cy="2743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7A39-32E3-41EC-B0C8-4571D6837D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2415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9525"/>
            <a:ext cx="8896350" cy="5085160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346" y="176213"/>
            <a:ext cx="3787775" cy="13335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6511980 w 794"/>
                <a:gd name="T1" fmla="*/ 3160008 h 414"/>
                <a:gd name="T2" fmla="*/ 23709602 w 794"/>
                <a:gd name="T3" fmla="*/ 2544723 h 414"/>
                <a:gd name="T4" fmla="*/ 18570837 w 794"/>
                <a:gd name="T5" fmla="*/ 1681472 h 414"/>
                <a:gd name="T6" fmla="*/ 2370029 w 794"/>
                <a:gd name="T7" fmla="*/ 0 h 414"/>
                <a:gd name="T8" fmla="*/ 764382 w 794"/>
                <a:gd name="T9" fmla="*/ 159310 h 414"/>
                <a:gd name="T10" fmla="*/ 0 w 794"/>
                <a:gd name="T11" fmla="*/ 664585 h 414"/>
                <a:gd name="T12" fmla="*/ 931523 w 794"/>
                <a:gd name="T13" fmla="*/ 1241096 h 414"/>
                <a:gd name="T14" fmla="*/ 19031704 w 794"/>
                <a:gd name="T15" fmla="*/ 3274047 h 414"/>
                <a:gd name="T16" fmla="*/ 22997485 w 794"/>
                <a:gd name="T17" fmla="*/ 3143866 h 414"/>
                <a:gd name="T18" fmla="*/ 26203871 w 794"/>
                <a:gd name="T19" fmla="*/ 3312246 h 414"/>
                <a:gd name="T20" fmla="*/ 26511980 w 794"/>
                <a:gd name="T21" fmla="*/ 3160008 h 414"/>
                <a:gd name="T22" fmla="*/ 26511980 w 794"/>
                <a:gd name="T23" fmla="*/ 316000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4405 w 1586"/>
                <a:gd name="T1" fmla="*/ 0 h 821"/>
                <a:gd name="T2" fmla="*/ 42790 w 1586"/>
                <a:gd name="T3" fmla="*/ 3999 h 821"/>
                <a:gd name="T4" fmla="*/ 45906 w 1586"/>
                <a:gd name="T5" fmla="*/ 4916 h 821"/>
                <a:gd name="T6" fmla="*/ 50992 w 1586"/>
                <a:gd name="T7" fmla="*/ 6102 h 821"/>
                <a:gd name="T8" fmla="*/ 50317 w 1586"/>
                <a:gd name="T9" fmla="*/ 6327 h 821"/>
                <a:gd name="T10" fmla="*/ 43393 w 1586"/>
                <a:gd name="T11" fmla="*/ 6063 h 821"/>
                <a:gd name="T12" fmla="*/ 36805 w 1586"/>
                <a:gd name="T13" fmla="*/ 6249 h 821"/>
                <a:gd name="T14" fmla="*/ 1331 w 1586"/>
                <a:gd name="T15" fmla="*/ 2302 h 821"/>
                <a:gd name="T16" fmla="*/ 0 w 1586"/>
                <a:gd name="T17" fmla="*/ 1157 h 821"/>
                <a:gd name="T18" fmla="*/ 1476 w 1586"/>
                <a:gd name="T19" fmla="*/ 244 h 821"/>
                <a:gd name="T20" fmla="*/ 4405 w 1586"/>
                <a:gd name="T21" fmla="*/ 0 h 821"/>
                <a:gd name="T22" fmla="*/ 440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579 h 747"/>
                <a:gd name="T2" fmla="*/ 30405 w 1049"/>
                <a:gd name="T3" fmla="*/ 5934 h 747"/>
                <a:gd name="T4" fmla="*/ 30970 w 1049"/>
                <a:gd name="T5" fmla="*/ 4242 h 747"/>
                <a:gd name="T6" fmla="*/ 34597 w 1049"/>
                <a:gd name="T7" fmla="*/ 3354 h 747"/>
                <a:gd name="T8" fmla="*/ 2572 w 1049"/>
                <a:gd name="T9" fmla="*/ 0 h 747"/>
                <a:gd name="T10" fmla="*/ 0 w 1049"/>
                <a:gd name="T11" fmla="*/ 1005 h 747"/>
                <a:gd name="T12" fmla="*/ 0 w 1049"/>
                <a:gd name="T13" fmla="*/ 2579 h 747"/>
                <a:gd name="T14" fmla="*/ 0 w 1049"/>
                <a:gd name="T15" fmla="*/ 2579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492 w 150"/>
                  <a:gd name="T1" fmla="*/ 0 h 173"/>
                  <a:gd name="T2" fmla="*/ 1285 w 150"/>
                  <a:gd name="T3" fmla="*/ 557 h 173"/>
                  <a:gd name="T4" fmla="*/ 0 w 150"/>
                  <a:gd name="T5" fmla="*/ 1453 h 173"/>
                  <a:gd name="T6" fmla="*/ 2541 w 150"/>
                  <a:gd name="T7" fmla="*/ 1343 h 173"/>
                  <a:gd name="T8" fmla="*/ 3273 w 150"/>
                  <a:gd name="T9" fmla="*/ 710 h 173"/>
                  <a:gd name="T10" fmla="*/ 4776 w 150"/>
                  <a:gd name="T11" fmla="*/ 225 h 173"/>
                  <a:gd name="T12" fmla="*/ 3492 w 150"/>
                  <a:gd name="T13" fmla="*/ 0 h 173"/>
                  <a:gd name="T14" fmla="*/ 3492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5084 w 1684"/>
                  <a:gd name="T1" fmla="*/ 0 h 880"/>
                  <a:gd name="T2" fmla="*/ 2056 w 1684"/>
                  <a:gd name="T3" fmla="*/ 408 h 880"/>
                  <a:gd name="T4" fmla="*/ 0 w 1684"/>
                  <a:gd name="T5" fmla="*/ 1628 h 880"/>
                  <a:gd name="T6" fmla="*/ 2192 w 1684"/>
                  <a:gd name="T7" fmla="*/ 2808 h 880"/>
                  <a:gd name="T8" fmla="*/ 38536 w 1684"/>
                  <a:gd name="T9" fmla="*/ 6783 h 880"/>
                  <a:gd name="T10" fmla="*/ 46365 w 1684"/>
                  <a:gd name="T11" fmla="*/ 6535 h 880"/>
                  <a:gd name="T12" fmla="*/ 52709 w 1684"/>
                  <a:gd name="T13" fmla="*/ 6886 h 880"/>
                  <a:gd name="T14" fmla="*/ 54911 w 1684"/>
                  <a:gd name="T15" fmla="*/ 6329 h 880"/>
                  <a:gd name="T16" fmla="*/ 48970 w 1684"/>
                  <a:gd name="T17" fmla="*/ 5194 h 880"/>
                  <a:gd name="T18" fmla="*/ 46557 w 1684"/>
                  <a:gd name="T19" fmla="*/ 4011 h 880"/>
                  <a:gd name="T20" fmla="*/ 44652 w 1684"/>
                  <a:gd name="T21" fmla="*/ 4124 h 880"/>
                  <a:gd name="T22" fmla="*/ 46915 w 1684"/>
                  <a:gd name="T23" fmla="*/ 5194 h 880"/>
                  <a:gd name="T24" fmla="*/ 51452 w 1684"/>
                  <a:gd name="T25" fmla="*/ 6334 h 880"/>
                  <a:gd name="T26" fmla="*/ 46078 w 1684"/>
                  <a:gd name="T27" fmla="*/ 6158 h 880"/>
                  <a:gd name="T28" fmla="*/ 39740 w 1684"/>
                  <a:gd name="T29" fmla="*/ 6363 h 880"/>
                  <a:gd name="T30" fmla="*/ 40913 w 1684"/>
                  <a:gd name="T31" fmla="*/ 5082 h 880"/>
                  <a:gd name="T32" fmla="*/ 43630 w 1684"/>
                  <a:gd name="T33" fmla="*/ 4210 h 880"/>
                  <a:gd name="T34" fmla="*/ 40449 w 1684"/>
                  <a:gd name="T35" fmla="*/ 4319 h 880"/>
                  <a:gd name="T36" fmla="*/ 37983 w 1684"/>
                  <a:gd name="T37" fmla="*/ 5152 h 880"/>
                  <a:gd name="T38" fmla="*/ 37145 w 1684"/>
                  <a:gd name="T39" fmla="*/ 6192 h 880"/>
                  <a:gd name="T40" fmla="*/ 3493 w 1684"/>
                  <a:gd name="T41" fmla="*/ 2425 h 880"/>
                  <a:gd name="T42" fmla="*/ 2601 w 1684"/>
                  <a:gd name="T43" fmla="*/ 1680 h 880"/>
                  <a:gd name="T44" fmla="*/ 3357 w 1684"/>
                  <a:gd name="T45" fmla="*/ 747 h 880"/>
                  <a:gd name="T46" fmla="*/ 7064 w 1684"/>
                  <a:gd name="T47" fmla="*/ 0 h 880"/>
                  <a:gd name="T48" fmla="*/ 5084 w 1684"/>
                  <a:gd name="T49" fmla="*/ 0 h 880"/>
                  <a:gd name="T50" fmla="*/ 508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3264 w 1190"/>
                  <a:gd name="T1" fmla="*/ 0 h 500"/>
                  <a:gd name="T2" fmla="*/ 38792 w 1190"/>
                  <a:gd name="T3" fmla="*/ 3820 h 500"/>
                  <a:gd name="T4" fmla="*/ 35052 w 1190"/>
                  <a:gd name="T5" fmla="*/ 3898 h 500"/>
                  <a:gd name="T6" fmla="*/ 0 w 1190"/>
                  <a:gd name="T7" fmla="*/ 210 h 500"/>
                  <a:gd name="T8" fmla="*/ 3264 w 1190"/>
                  <a:gd name="T9" fmla="*/ 0 h 500"/>
                  <a:gd name="T10" fmla="*/ 326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841 w 160"/>
                  <a:gd name="T1" fmla="*/ 0 h 335"/>
                  <a:gd name="T2" fmla="*/ 629 w 160"/>
                  <a:gd name="T3" fmla="*/ 804 h 335"/>
                  <a:gd name="T4" fmla="*/ 0 w 160"/>
                  <a:gd name="T5" fmla="*/ 1731 h 335"/>
                  <a:gd name="T6" fmla="*/ 1102 w 160"/>
                  <a:gd name="T7" fmla="*/ 2367 h 335"/>
                  <a:gd name="T8" fmla="*/ 3097 w 160"/>
                  <a:gd name="T9" fmla="*/ 2524 h 335"/>
                  <a:gd name="T10" fmla="*/ 2514 w 160"/>
                  <a:gd name="T11" fmla="*/ 1155 h 335"/>
                  <a:gd name="T12" fmla="*/ 5283 w 160"/>
                  <a:gd name="T13" fmla="*/ 132 h 335"/>
                  <a:gd name="T14" fmla="*/ 3841 w 160"/>
                  <a:gd name="T15" fmla="*/ 0 h 335"/>
                  <a:gd name="T16" fmla="*/ 384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55 w 489"/>
                  <a:gd name="T1" fmla="*/ 272 h 296"/>
                  <a:gd name="T2" fmla="*/ 5070 w 489"/>
                  <a:gd name="T3" fmla="*/ 525 h 296"/>
                  <a:gd name="T4" fmla="*/ 10287 w 489"/>
                  <a:gd name="T5" fmla="*/ 1086 h 296"/>
                  <a:gd name="T6" fmla="*/ 13970 w 489"/>
                  <a:gd name="T7" fmla="*/ 1925 h 296"/>
                  <a:gd name="T8" fmla="*/ 10349 w 489"/>
                  <a:gd name="T9" fmla="*/ 1821 h 296"/>
                  <a:gd name="T10" fmla="*/ 4400 w 489"/>
                  <a:gd name="T11" fmla="*/ 1156 h 296"/>
                  <a:gd name="T12" fmla="*/ 1584 w 489"/>
                  <a:gd name="T13" fmla="*/ 633 h 296"/>
                  <a:gd name="T14" fmla="*/ 3387 w 489"/>
                  <a:gd name="T15" fmla="*/ 1290 h 296"/>
                  <a:gd name="T16" fmla="*/ 8633 w 489"/>
                  <a:gd name="T17" fmla="*/ 2134 h 296"/>
                  <a:gd name="T18" fmla="*/ 14787 w 489"/>
                  <a:gd name="T19" fmla="*/ 2348 h 296"/>
                  <a:gd name="T20" fmla="*/ 15520 w 489"/>
                  <a:gd name="T21" fmla="*/ 1772 h 296"/>
                  <a:gd name="T22" fmla="*/ 12509 w 489"/>
                  <a:gd name="T23" fmla="*/ 953 h 296"/>
                  <a:gd name="T24" fmla="*/ 5390 w 489"/>
                  <a:gd name="T25" fmla="*/ 137 h 296"/>
                  <a:gd name="T26" fmla="*/ 0 w 489"/>
                  <a:gd name="T27" fmla="*/ 0 h 296"/>
                  <a:gd name="T28" fmla="*/ 455 w 489"/>
                  <a:gd name="T29" fmla="*/ 272 h 296"/>
                  <a:gd name="T30" fmla="*/ 455 w 489"/>
                  <a:gd name="T31" fmla="*/ 27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3276694"/>
            <a:ext cx="742950" cy="794147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7 w 794"/>
                <a:gd name="T1" fmla="*/ 13 h 414"/>
                <a:gd name="T2" fmla="*/ 69 w 794"/>
                <a:gd name="T3" fmla="*/ 10 h 414"/>
                <a:gd name="T4" fmla="*/ 54 w 794"/>
                <a:gd name="T5" fmla="*/ 6 h 414"/>
                <a:gd name="T6" fmla="*/ 6 w 794"/>
                <a:gd name="T7" fmla="*/ 0 h 414"/>
                <a:gd name="T8" fmla="*/ 2 w 794"/>
                <a:gd name="T9" fmla="*/ 1 h 414"/>
                <a:gd name="T10" fmla="*/ 0 w 794"/>
                <a:gd name="T11" fmla="*/ 3 h 414"/>
                <a:gd name="T12" fmla="*/ 2 w 794"/>
                <a:gd name="T13" fmla="*/ 5 h 414"/>
                <a:gd name="T14" fmla="*/ 56 w 794"/>
                <a:gd name="T15" fmla="*/ 13 h 414"/>
                <a:gd name="T16" fmla="*/ 67 w 794"/>
                <a:gd name="T17" fmla="*/ 13 h 414"/>
                <a:gd name="T18" fmla="*/ 77 w 794"/>
                <a:gd name="T19" fmla="*/ 13 h 414"/>
                <a:gd name="T20" fmla="*/ 77 w 794"/>
                <a:gd name="T21" fmla="*/ 13 h 414"/>
                <a:gd name="T22" fmla="*/ 77 w 794"/>
                <a:gd name="T23" fmla="*/ 1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2" y="3791044"/>
            <a:ext cx="6807200" cy="546497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1" y="1447800"/>
            <a:ext cx="889000" cy="28575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1" y="1133477"/>
            <a:ext cx="6400800" cy="1704975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3038476"/>
            <a:ext cx="6032500" cy="752475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391B5091-B22D-4022-BCD5-C5B753C81A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7289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48B36-7F52-4281-99B2-C1773D652B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5322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12" indent="0">
              <a:buNone/>
              <a:defRPr sz="1800"/>
            </a:lvl2pPr>
            <a:lvl3pPr marL="912724" indent="0">
              <a:buNone/>
              <a:defRPr sz="1600"/>
            </a:lvl3pPr>
            <a:lvl4pPr marL="1369068" indent="0">
              <a:buNone/>
              <a:defRPr sz="1400"/>
            </a:lvl4pPr>
            <a:lvl5pPr marL="1825446" indent="0">
              <a:buNone/>
              <a:defRPr sz="1400"/>
            </a:lvl5pPr>
            <a:lvl6pPr marL="2281758" indent="0">
              <a:buNone/>
              <a:defRPr sz="1400"/>
            </a:lvl6pPr>
            <a:lvl7pPr marL="2738070" indent="0">
              <a:buNone/>
              <a:defRPr sz="1400"/>
            </a:lvl7pPr>
            <a:lvl8pPr marL="3194446" indent="0">
              <a:buNone/>
              <a:defRPr sz="1400"/>
            </a:lvl8pPr>
            <a:lvl9pPr marL="365081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D9702-67CA-4146-805E-FA77F2BEA4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4573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719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7719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83043-EA54-420A-A0C7-0F904CA2BA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966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00B-0192-4E87-B301-883602E1E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669998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FBD6F-DC3F-4E1E-B98A-B593F0952A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5004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8F061-3B5E-4A34-B72C-B8939E7299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50281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8A32-5F6C-4ECE-970F-FAEF76C503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3254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0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8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12" indent="0">
              <a:buNone/>
              <a:defRPr sz="1200"/>
            </a:lvl2pPr>
            <a:lvl3pPr marL="912724" indent="0">
              <a:buNone/>
              <a:defRPr sz="1000"/>
            </a:lvl3pPr>
            <a:lvl4pPr marL="1369068" indent="0">
              <a:buNone/>
              <a:defRPr sz="900"/>
            </a:lvl4pPr>
            <a:lvl5pPr marL="1825446" indent="0">
              <a:buNone/>
              <a:defRPr sz="900"/>
            </a:lvl5pPr>
            <a:lvl6pPr marL="2281758" indent="0">
              <a:buNone/>
              <a:defRPr sz="900"/>
            </a:lvl6pPr>
            <a:lvl7pPr marL="2738070" indent="0">
              <a:buNone/>
              <a:defRPr sz="900"/>
            </a:lvl7pPr>
            <a:lvl8pPr marL="3194446" indent="0">
              <a:buNone/>
              <a:defRPr sz="900"/>
            </a:lvl8pPr>
            <a:lvl9pPr marL="36508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A0AC-3249-4AA5-917A-5A55E6A12F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5812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12" indent="0">
              <a:buNone/>
              <a:defRPr sz="2800"/>
            </a:lvl2pPr>
            <a:lvl3pPr marL="912724" indent="0">
              <a:buNone/>
              <a:defRPr sz="2400"/>
            </a:lvl3pPr>
            <a:lvl4pPr marL="1369068" indent="0">
              <a:buNone/>
              <a:defRPr sz="2000"/>
            </a:lvl4pPr>
            <a:lvl5pPr marL="1825446" indent="0">
              <a:buNone/>
              <a:defRPr sz="2000"/>
            </a:lvl5pPr>
            <a:lvl6pPr marL="2281758" indent="0">
              <a:buNone/>
              <a:defRPr sz="2000"/>
            </a:lvl6pPr>
            <a:lvl7pPr marL="2738070" indent="0">
              <a:buNone/>
              <a:defRPr sz="2000"/>
            </a:lvl7pPr>
            <a:lvl8pPr marL="3194446" indent="0">
              <a:buNone/>
              <a:defRPr sz="2000"/>
            </a:lvl8pPr>
            <a:lvl9pPr marL="365081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9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12" indent="0">
              <a:buNone/>
              <a:defRPr sz="1200"/>
            </a:lvl2pPr>
            <a:lvl3pPr marL="912724" indent="0">
              <a:buNone/>
              <a:defRPr sz="1000"/>
            </a:lvl3pPr>
            <a:lvl4pPr marL="1369068" indent="0">
              <a:buNone/>
              <a:defRPr sz="900"/>
            </a:lvl4pPr>
            <a:lvl5pPr marL="1825446" indent="0">
              <a:buNone/>
              <a:defRPr sz="900"/>
            </a:lvl5pPr>
            <a:lvl6pPr marL="2281758" indent="0">
              <a:buNone/>
              <a:defRPr sz="900"/>
            </a:lvl6pPr>
            <a:lvl7pPr marL="2738070" indent="0">
              <a:buNone/>
              <a:defRPr sz="900"/>
            </a:lvl7pPr>
            <a:lvl8pPr marL="3194446" indent="0">
              <a:buNone/>
              <a:defRPr sz="900"/>
            </a:lvl8pPr>
            <a:lvl9pPr marL="36508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A17D-2124-4DAD-B814-1FDC57B8F3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4945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5E473-B233-444A-A289-7B11BBCFE7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8695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14300"/>
            <a:ext cx="1924050" cy="4000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114300"/>
            <a:ext cx="5619750" cy="4000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F6956-11FF-4A14-B13C-CB9192517B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73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6870700" cy="1200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96200" cy="2743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7A39-32E3-41EC-B0C8-4571D6837D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5248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9525"/>
            <a:ext cx="8896350" cy="5085160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346" y="176213"/>
            <a:ext cx="3787775" cy="13335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6511980 w 794"/>
                <a:gd name="T1" fmla="*/ 3160008 h 414"/>
                <a:gd name="T2" fmla="*/ 23709602 w 794"/>
                <a:gd name="T3" fmla="*/ 2544723 h 414"/>
                <a:gd name="T4" fmla="*/ 18570837 w 794"/>
                <a:gd name="T5" fmla="*/ 1681472 h 414"/>
                <a:gd name="T6" fmla="*/ 2370029 w 794"/>
                <a:gd name="T7" fmla="*/ 0 h 414"/>
                <a:gd name="T8" fmla="*/ 764382 w 794"/>
                <a:gd name="T9" fmla="*/ 159310 h 414"/>
                <a:gd name="T10" fmla="*/ 0 w 794"/>
                <a:gd name="T11" fmla="*/ 664585 h 414"/>
                <a:gd name="T12" fmla="*/ 931523 w 794"/>
                <a:gd name="T13" fmla="*/ 1241096 h 414"/>
                <a:gd name="T14" fmla="*/ 19031704 w 794"/>
                <a:gd name="T15" fmla="*/ 3274047 h 414"/>
                <a:gd name="T16" fmla="*/ 22997485 w 794"/>
                <a:gd name="T17" fmla="*/ 3143866 h 414"/>
                <a:gd name="T18" fmla="*/ 26203871 w 794"/>
                <a:gd name="T19" fmla="*/ 3312246 h 414"/>
                <a:gd name="T20" fmla="*/ 26511980 w 794"/>
                <a:gd name="T21" fmla="*/ 3160008 h 414"/>
                <a:gd name="T22" fmla="*/ 26511980 w 794"/>
                <a:gd name="T23" fmla="*/ 316000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4405 w 1586"/>
                <a:gd name="T1" fmla="*/ 0 h 821"/>
                <a:gd name="T2" fmla="*/ 42790 w 1586"/>
                <a:gd name="T3" fmla="*/ 3999 h 821"/>
                <a:gd name="T4" fmla="*/ 45906 w 1586"/>
                <a:gd name="T5" fmla="*/ 4916 h 821"/>
                <a:gd name="T6" fmla="*/ 50992 w 1586"/>
                <a:gd name="T7" fmla="*/ 6102 h 821"/>
                <a:gd name="T8" fmla="*/ 50317 w 1586"/>
                <a:gd name="T9" fmla="*/ 6327 h 821"/>
                <a:gd name="T10" fmla="*/ 43393 w 1586"/>
                <a:gd name="T11" fmla="*/ 6063 h 821"/>
                <a:gd name="T12" fmla="*/ 36805 w 1586"/>
                <a:gd name="T13" fmla="*/ 6249 h 821"/>
                <a:gd name="T14" fmla="*/ 1331 w 1586"/>
                <a:gd name="T15" fmla="*/ 2302 h 821"/>
                <a:gd name="T16" fmla="*/ 0 w 1586"/>
                <a:gd name="T17" fmla="*/ 1157 h 821"/>
                <a:gd name="T18" fmla="*/ 1476 w 1586"/>
                <a:gd name="T19" fmla="*/ 244 h 821"/>
                <a:gd name="T20" fmla="*/ 4405 w 1586"/>
                <a:gd name="T21" fmla="*/ 0 h 821"/>
                <a:gd name="T22" fmla="*/ 440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579 h 747"/>
                <a:gd name="T2" fmla="*/ 30405 w 1049"/>
                <a:gd name="T3" fmla="*/ 5934 h 747"/>
                <a:gd name="T4" fmla="*/ 30970 w 1049"/>
                <a:gd name="T5" fmla="*/ 4242 h 747"/>
                <a:gd name="T6" fmla="*/ 34597 w 1049"/>
                <a:gd name="T7" fmla="*/ 3354 h 747"/>
                <a:gd name="T8" fmla="*/ 2572 w 1049"/>
                <a:gd name="T9" fmla="*/ 0 h 747"/>
                <a:gd name="T10" fmla="*/ 0 w 1049"/>
                <a:gd name="T11" fmla="*/ 1005 h 747"/>
                <a:gd name="T12" fmla="*/ 0 w 1049"/>
                <a:gd name="T13" fmla="*/ 2579 h 747"/>
                <a:gd name="T14" fmla="*/ 0 w 1049"/>
                <a:gd name="T15" fmla="*/ 2579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492 w 150"/>
                  <a:gd name="T1" fmla="*/ 0 h 173"/>
                  <a:gd name="T2" fmla="*/ 1285 w 150"/>
                  <a:gd name="T3" fmla="*/ 557 h 173"/>
                  <a:gd name="T4" fmla="*/ 0 w 150"/>
                  <a:gd name="T5" fmla="*/ 1453 h 173"/>
                  <a:gd name="T6" fmla="*/ 2541 w 150"/>
                  <a:gd name="T7" fmla="*/ 1343 h 173"/>
                  <a:gd name="T8" fmla="*/ 3273 w 150"/>
                  <a:gd name="T9" fmla="*/ 710 h 173"/>
                  <a:gd name="T10" fmla="*/ 4776 w 150"/>
                  <a:gd name="T11" fmla="*/ 225 h 173"/>
                  <a:gd name="T12" fmla="*/ 3492 w 150"/>
                  <a:gd name="T13" fmla="*/ 0 h 173"/>
                  <a:gd name="T14" fmla="*/ 3492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5084 w 1684"/>
                  <a:gd name="T1" fmla="*/ 0 h 880"/>
                  <a:gd name="T2" fmla="*/ 2056 w 1684"/>
                  <a:gd name="T3" fmla="*/ 408 h 880"/>
                  <a:gd name="T4" fmla="*/ 0 w 1684"/>
                  <a:gd name="T5" fmla="*/ 1628 h 880"/>
                  <a:gd name="T6" fmla="*/ 2192 w 1684"/>
                  <a:gd name="T7" fmla="*/ 2808 h 880"/>
                  <a:gd name="T8" fmla="*/ 38536 w 1684"/>
                  <a:gd name="T9" fmla="*/ 6783 h 880"/>
                  <a:gd name="T10" fmla="*/ 46365 w 1684"/>
                  <a:gd name="T11" fmla="*/ 6535 h 880"/>
                  <a:gd name="T12" fmla="*/ 52709 w 1684"/>
                  <a:gd name="T13" fmla="*/ 6886 h 880"/>
                  <a:gd name="T14" fmla="*/ 54911 w 1684"/>
                  <a:gd name="T15" fmla="*/ 6329 h 880"/>
                  <a:gd name="T16" fmla="*/ 48970 w 1684"/>
                  <a:gd name="T17" fmla="*/ 5194 h 880"/>
                  <a:gd name="T18" fmla="*/ 46557 w 1684"/>
                  <a:gd name="T19" fmla="*/ 4011 h 880"/>
                  <a:gd name="T20" fmla="*/ 44652 w 1684"/>
                  <a:gd name="T21" fmla="*/ 4124 h 880"/>
                  <a:gd name="T22" fmla="*/ 46915 w 1684"/>
                  <a:gd name="T23" fmla="*/ 5194 h 880"/>
                  <a:gd name="T24" fmla="*/ 51452 w 1684"/>
                  <a:gd name="T25" fmla="*/ 6334 h 880"/>
                  <a:gd name="T26" fmla="*/ 46078 w 1684"/>
                  <a:gd name="T27" fmla="*/ 6158 h 880"/>
                  <a:gd name="T28" fmla="*/ 39740 w 1684"/>
                  <a:gd name="T29" fmla="*/ 6363 h 880"/>
                  <a:gd name="T30" fmla="*/ 40913 w 1684"/>
                  <a:gd name="T31" fmla="*/ 5082 h 880"/>
                  <a:gd name="T32" fmla="*/ 43630 w 1684"/>
                  <a:gd name="T33" fmla="*/ 4210 h 880"/>
                  <a:gd name="T34" fmla="*/ 40449 w 1684"/>
                  <a:gd name="T35" fmla="*/ 4319 h 880"/>
                  <a:gd name="T36" fmla="*/ 37983 w 1684"/>
                  <a:gd name="T37" fmla="*/ 5152 h 880"/>
                  <a:gd name="T38" fmla="*/ 37145 w 1684"/>
                  <a:gd name="T39" fmla="*/ 6192 h 880"/>
                  <a:gd name="T40" fmla="*/ 3493 w 1684"/>
                  <a:gd name="T41" fmla="*/ 2425 h 880"/>
                  <a:gd name="T42" fmla="*/ 2601 w 1684"/>
                  <a:gd name="T43" fmla="*/ 1680 h 880"/>
                  <a:gd name="T44" fmla="*/ 3357 w 1684"/>
                  <a:gd name="T45" fmla="*/ 747 h 880"/>
                  <a:gd name="T46" fmla="*/ 7064 w 1684"/>
                  <a:gd name="T47" fmla="*/ 0 h 880"/>
                  <a:gd name="T48" fmla="*/ 5084 w 1684"/>
                  <a:gd name="T49" fmla="*/ 0 h 880"/>
                  <a:gd name="T50" fmla="*/ 508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3264 w 1190"/>
                  <a:gd name="T1" fmla="*/ 0 h 500"/>
                  <a:gd name="T2" fmla="*/ 38792 w 1190"/>
                  <a:gd name="T3" fmla="*/ 3820 h 500"/>
                  <a:gd name="T4" fmla="*/ 35052 w 1190"/>
                  <a:gd name="T5" fmla="*/ 3898 h 500"/>
                  <a:gd name="T6" fmla="*/ 0 w 1190"/>
                  <a:gd name="T7" fmla="*/ 210 h 500"/>
                  <a:gd name="T8" fmla="*/ 3264 w 1190"/>
                  <a:gd name="T9" fmla="*/ 0 h 500"/>
                  <a:gd name="T10" fmla="*/ 326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841 w 160"/>
                  <a:gd name="T1" fmla="*/ 0 h 335"/>
                  <a:gd name="T2" fmla="*/ 629 w 160"/>
                  <a:gd name="T3" fmla="*/ 804 h 335"/>
                  <a:gd name="T4" fmla="*/ 0 w 160"/>
                  <a:gd name="T5" fmla="*/ 1731 h 335"/>
                  <a:gd name="T6" fmla="*/ 1102 w 160"/>
                  <a:gd name="T7" fmla="*/ 2367 h 335"/>
                  <a:gd name="T8" fmla="*/ 3097 w 160"/>
                  <a:gd name="T9" fmla="*/ 2524 h 335"/>
                  <a:gd name="T10" fmla="*/ 2514 w 160"/>
                  <a:gd name="T11" fmla="*/ 1155 h 335"/>
                  <a:gd name="T12" fmla="*/ 5283 w 160"/>
                  <a:gd name="T13" fmla="*/ 132 h 335"/>
                  <a:gd name="T14" fmla="*/ 3841 w 160"/>
                  <a:gd name="T15" fmla="*/ 0 h 335"/>
                  <a:gd name="T16" fmla="*/ 384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55 w 489"/>
                  <a:gd name="T1" fmla="*/ 272 h 296"/>
                  <a:gd name="T2" fmla="*/ 5070 w 489"/>
                  <a:gd name="T3" fmla="*/ 525 h 296"/>
                  <a:gd name="T4" fmla="*/ 10287 w 489"/>
                  <a:gd name="T5" fmla="*/ 1086 h 296"/>
                  <a:gd name="T6" fmla="*/ 13970 w 489"/>
                  <a:gd name="T7" fmla="*/ 1925 h 296"/>
                  <a:gd name="T8" fmla="*/ 10349 w 489"/>
                  <a:gd name="T9" fmla="*/ 1821 h 296"/>
                  <a:gd name="T10" fmla="*/ 4400 w 489"/>
                  <a:gd name="T11" fmla="*/ 1156 h 296"/>
                  <a:gd name="T12" fmla="*/ 1584 w 489"/>
                  <a:gd name="T13" fmla="*/ 633 h 296"/>
                  <a:gd name="T14" fmla="*/ 3387 w 489"/>
                  <a:gd name="T15" fmla="*/ 1290 h 296"/>
                  <a:gd name="T16" fmla="*/ 8633 w 489"/>
                  <a:gd name="T17" fmla="*/ 2134 h 296"/>
                  <a:gd name="T18" fmla="*/ 14787 w 489"/>
                  <a:gd name="T19" fmla="*/ 2348 h 296"/>
                  <a:gd name="T20" fmla="*/ 15520 w 489"/>
                  <a:gd name="T21" fmla="*/ 1772 h 296"/>
                  <a:gd name="T22" fmla="*/ 12509 w 489"/>
                  <a:gd name="T23" fmla="*/ 953 h 296"/>
                  <a:gd name="T24" fmla="*/ 5390 w 489"/>
                  <a:gd name="T25" fmla="*/ 137 h 296"/>
                  <a:gd name="T26" fmla="*/ 0 w 489"/>
                  <a:gd name="T27" fmla="*/ 0 h 296"/>
                  <a:gd name="T28" fmla="*/ 455 w 489"/>
                  <a:gd name="T29" fmla="*/ 272 h 296"/>
                  <a:gd name="T30" fmla="*/ 455 w 489"/>
                  <a:gd name="T31" fmla="*/ 27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3276690"/>
            <a:ext cx="742950" cy="794147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7 w 794"/>
                <a:gd name="T1" fmla="*/ 13 h 414"/>
                <a:gd name="T2" fmla="*/ 69 w 794"/>
                <a:gd name="T3" fmla="*/ 10 h 414"/>
                <a:gd name="T4" fmla="*/ 54 w 794"/>
                <a:gd name="T5" fmla="*/ 6 h 414"/>
                <a:gd name="T6" fmla="*/ 6 w 794"/>
                <a:gd name="T7" fmla="*/ 0 h 414"/>
                <a:gd name="T8" fmla="*/ 2 w 794"/>
                <a:gd name="T9" fmla="*/ 1 h 414"/>
                <a:gd name="T10" fmla="*/ 0 w 794"/>
                <a:gd name="T11" fmla="*/ 3 h 414"/>
                <a:gd name="T12" fmla="*/ 2 w 794"/>
                <a:gd name="T13" fmla="*/ 5 h 414"/>
                <a:gd name="T14" fmla="*/ 56 w 794"/>
                <a:gd name="T15" fmla="*/ 13 h 414"/>
                <a:gd name="T16" fmla="*/ 67 w 794"/>
                <a:gd name="T17" fmla="*/ 13 h 414"/>
                <a:gd name="T18" fmla="*/ 77 w 794"/>
                <a:gd name="T19" fmla="*/ 13 h 414"/>
                <a:gd name="T20" fmla="*/ 77 w 794"/>
                <a:gd name="T21" fmla="*/ 13 h 414"/>
                <a:gd name="T22" fmla="*/ 77 w 794"/>
                <a:gd name="T23" fmla="*/ 1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2" y="3791040"/>
            <a:ext cx="6807200" cy="546497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1" y="1447800"/>
            <a:ext cx="889000" cy="28575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1" y="1133477"/>
            <a:ext cx="6400800" cy="1704975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3038476"/>
            <a:ext cx="6032500" cy="752475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391B5091-B22D-4022-BCD5-C5B753C81A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2947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48B36-7F52-4281-99B2-C1773D652B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623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93" indent="0">
              <a:buNone/>
              <a:defRPr sz="1500" b="1"/>
            </a:lvl2pPr>
            <a:lvl3pPr marL="683702" indent="0">
              <a:buNone/>
              <a:defRPr sz="1400" b="1"/>
            </a:lvl3pPr>
            <a:lvl4pPr marL="1025552" indent="0">
              <a:buNone/>
              <a:defRPr sz="1200" b="1"/>
            </a:lvl4pPr>
            <a:lvl5pPr marL="1367402" indent="0">
              <a:buNone/>
              <a:defRPr sz="1200" b="1"/>
            </a:lvl5pPr>
            <a:lvl6pPr marL="1709311" indent="0">
              <a:buNone/>
              <a:defRPr sz="1200" b="1"/>
            </a:lvl6pPr>
            <a:lvl7pPr marL="2051102" indent="0">
              <a:buNone/>
              <a:defRPr sz="1200" b="1"/>
            </a:lvl7pPr>
            <a:lvl8pPr marL="2392895" indent="0">
              <a:buNone/>
              <a:defRPr sz="1200" b="1"/>
            </a:lvl8pPr>
            <a:lvl9pPr marL="273468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93" indent="0">
              <a:buNone/>
              <a:defRPr sz="1500" b="1"/>
            </a:lvl2pPr>
            <a:lvl3pPr marL="683702" indent="0">
              <a:buNone/>
              <a:defRPr sz="1400" b="1"/>
            </a:lvl3pPr>
            <a:lvl4pPr marL="1025552" indent="0">
              <a:buNone/>
              <a:defRPr sz="1200" b="1"/>
            </a:lvl4pPr>
            <a:lvl5pPr marL="1367402" indent="0">
              <a:buNone/>
              <a:defRPr sz="1200" b="1"/>
            </a:lvl5pPr>
            <a:lvl6pPr marL="1709311" indent="0">
              <a:buNone/>
              <a:defRPr sz="1200" b="1"/>
            </a:lvl6pPr>
            <a:lvl7pPr marL="2051102" indent="0">
              <a:buNone/>
              <a:defRPr sz="1200" b="1"/>
            </a:lvl7pPr>
            <a:lvl8pPr marL="2392895" indent="0">
              <a:buNone/>
              <a:defRPr sz="1200" b="1"/>
            </a:lvl8pPr>
            <a:lvl9pPr marL="273468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3E5-8F7F-4C8D-B74A-8496631C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9493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12" indent="0">
              <a:buNone/>
              <a:defRPr sz="1800"/>
            </a:lvl2pPr>
            <a:lvl3pPr marL="912724" indent="0">
              <a:buNone/>
              <a:defRPr sz="1600"/>
            </a:lvl3pPr>
            <a:lvl4pPr marL="1369068" indent="0">
              <a:buNone/>
              <a:defRPr sz="1400"/>
            </a:lvl4pPr>
            <a:lvl5pPr marL="1825446" indent="0">
              <a:buNone/>
              <a:defRPr sz="1400"/>
            </a:lvl5pPr>
            <a:lvl6pPr marL="2281758" indent="0">
              <a:buNone/>
              <a:defRPr sz="1400"/>
            </a:lvl6pPr>
            <a:lvl7pPr marL="2738070" indent="0">
              <a:buNone/>
              <a:defRPr sz="1400"/>
            </a:lvl7pPr>
            <a:lvl8pPr marL="3194446" indent="0">
              <a:buNone/>
              <a:defRPr sz="1400"/>
            </a:lvl8pPr>
            <a:lvl9pPr marL="365081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D9702-67CA-4146-805E-FA77F2BEA4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3612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719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7719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83043-EA54-420A-A0C7-0F904CA2BA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5256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FBD6F-DC3F-4E1E-B98A-B593F0952A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4325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8F061-3B5E-4A34-B72C-B8939E7299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1432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8A32-5F6C-4ECE-970F-FAEF76C503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726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0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12" indent="0">
              <a:buNone/>
              <a:defRPr sz="1200"/>
            </a:lvl2pPr>
            <a:lvl3pPr marL="912724" indent="0">
              <a:buNone/>
              <a:defRPr sz="1000"/>
            </a:lvl3pPr>
            <a:lvl4pPr marL="1369068" indent="0">
              <a:buNone/>
              <a:defRPr sz="900"/>
            </a:lvl4pPr>
            <a:lvl5pPr marL="1825446" indent="0">
              <a:buNone/>
              <a:defRPr sz="900"/>
            </a:lvl5pPr>
            <a:lvl6pPr marL="2281758" indent="0">
              <a:buNone/>
              <a:defRPr sz="900"/>
            </a:lvl6pPr>
            <a:lvl7pPr marL="2738070" indent="0">
              <a:buNone/>
              <a:defRPr sz="900"/>
            </a:lvl7pPr>
            <a:lvl8pPr marL="3194446" indent="0">
              <a:buNone/>
              <a:defRPr sz="900"/>
            </a:lvl8pPr>
            <a:lvl9pPr marL="36508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A0AC-3249-4AA5-917A-5A55E6A12F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88914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12" indent="0">
              <a:buNone/>
              <a:defRPr sz="2800"/>
            </a:lvl2pPr>
            <a:lvl3pPr marL="912724" indent="0">
              <a:buNone/>
              <a:defRPr sz="2400"/>
            </a:lvl3pPr>
            <a:lvl4pPr marL="1369068" indent="0">
              <a:buNone/>
              <a:defRPr sz="2000"/>
            </a:lvl4pPr>
            <a:lvl5pPr marL="1825446" indent="0">
              <a:buNone/>
              <a:defRPr sz="2000"/>
            </a:lvl5pPr>
            <a:lvl6pPr marL="2281758" indent="0">
              <a:buNone/>
              <a:defRPr sz="2000"/>
            </a:lvl6pPr>
            <a:lvl7pPr marL="2738070" indent="0">
              <a:buNone/>
              <a:defRPr sz="2000"/>
            </a:lvl7pPr>
            <a:lvl8pPr marL="3194446" indent="0">
              <a:buNone/>
              <a:defRPr sz="2000"/>
            </a:lvl8pPr>
            <a:lvl9pPr marL="365081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9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12" indent="0">
              <a:buNone/>
              <a:defRPr sz="1200"/>
            </a:lvl2pPr>
            <a:lvl3pPr marL="912724" indent="0">
              <a:buNone/>
              <a:defRPr sz="1000"/>
            </a:lvl3pPr>
            <a:lvl4pPr marL="1369068" indent="0">
              <a:buNone/>
              <a:defRPr sz="900"/>
            </a:lvl4pPr>
            <a:lvl5pPr marL="1825446" indent="0">
              <a:buNone/>
              <a:defRPr sz="900"/>
            </a:lvl5pPr>
            <a:lvl6pPr marL="2281758" indent="0">
              <a:buNone/>
              <a:defRPr sz="900"/>
            </a:lvl6pPr>
            <a:lvl7pPr marL="2738070" indent="0">
              <a:buNone/>
              <a:defRPr sz="900"/>
            </a:lvl7pPr>
            <a:lvl8pPr marL="3194446" indent="0">
              <a:buNone/>
              <a:defRPr sz="900"/>
            </a:lvl8pPr>
            <a:lvl9pPr marL="36508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A17D-2124-4DAD-B814-1FDC57B8F3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693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5E473-B233-444A-A289-7B11BBCFE7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816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14300"/>
            <a:ext cx="1924050" cy="4000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114300"/>
            <a:ext cx="5619750" cy="4000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F6956-11FF-4A14-B13C-CB9192517B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4536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6870700" cy="1200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96200" cy="2743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7A39-32E3-41EC-B0C8-4571D6837D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312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1A26-380D-489E-A057-56022A17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8518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9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90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9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0028-5388-4F9C-8C2A-D07BFEAD38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066570"/>
      </p:ext>
    </p:extLst>
  </p:cSld>
  <p:clrMapOvr>
    <a:masterClrMapping/>
  </p:clrMapOvr>
  <p:transition spd="med">
    <p:wip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EEB1-5930-4DA3-9F74-34B9E3D306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319411"/>
      </p:ext>
    </p:extLst>
  </p:cSld>
  <p:clrMapOvr>
    <a:masterClrMapping/>
  </p:clrMapOvr>
  <p:transition spd="med">
    <p:wip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93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6312" indent="0">
              <a:buNone/>
              <a:defRPr sz="2000"/>
            </a:lvl2pPr>
            <a:lvl3pPr marL="912724" indent="0">
              <a:buNone/>
              <a:defRPr sz="1800"/>
            </a:lvl3pPr>
            <a:lvl4pPr marL="1369068" indent="0">
              <a:buNone/>
              <a:defRPr sz="1600"/>
            </a:lvl4pPr>
            <a:lvl5pPr marL="1825446" indent="0">
              <a:buNone/>
              <a:defRPr sz="1600"/>
            </a:lvl5pPr>
            <a:lvl6pPr marL="2281758" indent="0">
              <a:buNone/>
              <a:defRPr sz="1600"/>
            </a:lvl6pPr>
            <a:lvl7pPr marL="2738070" indent="0">
              <a:buNone/>
              <a:defRPr sz="1600"/>
            </a:lvl7pPr>
            <a:lvl8pPr marL="3194446" indent="0">
              <a:buNone/>
              <a:defRPr sz="1600"/>
            </a:lvl8pPr>
            <a:lvl9pPr marL="365081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F04B-EEB2-455E-A9A2-C0A777E67D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646967"/>
      </p:ext>
    </p:extLst>
  </p:cSld>
  <p:clrMapOvr>
    <a:masterClrMapping/>
  </p:clrMapOvr>
  <p:transition spd="med">
    <p:wip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9731-D3F5-46D5-80BB-D3F48F365B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921381"/>
      </p:ext>
    </p:extLst>
  </p:cSld>
  <p:clrMapOvr>
    <a:masterClrMapping/>
  </p:clrMapOvr>
  <p:transition spd="med">
    <p:wip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80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80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41E46-6F81-4550-B50C-EC8C77A9BA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060410"/>
      </p:ext>
    </p:extLst>
  </p:cSld>
  <p:clrMapOvr>
    <a:masterClrMapping/>
  </p:clrMapOvr>
  <p:transition spd="med">
    <p:wip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FD12C-737A-42CB-8C67-2B06235C1D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065007"/>
      </p:ext>
    </p:extLst>
  </p:cSld>
  <p:clrMapOvr>
    <a:masterClrMapping/>
  </p:clrMapOvr>
  <p:transition spd="med">
    <p:wip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CEA7D-BFC8-47FF-8196-9C6882BB38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774401"/>
      </p:ext>
    </p:extLst>
  </p:cSld>
  <p:clrMapOvr>
    <a:masterClrMapping/>
  </p:clrMapOvr>
  <p:transition spd="med">
    <p:wip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4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658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47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312" indent="0">
              <a:buNone/>
              <a:defRPr sz="1400"/>
            </a:lvl2pPr>
            <a:lvl3pPr marL="912724" indent="0">
              <a:buNone/>
              <a:defRPr sz="1200"/>
            </a:lvl3pPr>
            <a:lvl4pPr marL="1369068" indent="0">
              <a:buNone/>
              <a:defRPr sz="1000"/>
            </a:lvl4pPr>
            <a:lvl5pPr marL="1825446" indent="0">
              <a:buNone/>
              <a:defRPr sz="1000"/>
            </a:lvl5pPr>
            <a:lvl6pPr marL="2281758" indent="0">
              <a:buNone/>
              <a:defRPr sz="1000"/>
            </a:lvl6pPr>
            <a:lvl7pPr marL="2738070" indent="0">
              <a:buNone/>
              <a:defRPr sz="1000"/>
            </a:lvl7pPr>
            <a:lvl8pPr marL="3194446" indent="0">
              <a:buNone/>
              <a:defRPr sz="1000"/>
            </a:lvl8pPr>
            <a:lvl9pPr marL="36508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2016-5C38-49E3-8449-45A1D8B074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66751"/>
      </p:ext>
    </p:extLst>
  </p:cSld>
  <p:clrMapOvr>
    <a:masterClrMapping/>
  </p:clrMapOvr>
  <p:transition spd="med">
    <p:wip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4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658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312" indent="0">
              <a:buNone/>
              <a:defRPr sz="2800"/>
            </a:lvl2pPr>
            <a:lvl3pPr marL="912724" indent="0">
              <a:buNone/>
              <a:defRPr sz="2400"/>
            </a:lvl3pPr>
            <a:lvl4pPr marL="1369068" indent="0">
              <a:buNone/>
              <a:defRPr sz="2000"/>
            </a:lvl4pPr>
            <a:lvl5pPr marL="1825446" indent="0">
              <a:buNone/>
              <a:defRPr sz="2000"/>
            </a:lvl5pPr>
            <a:lvl6pPr marL="2281758" indent="0">
              <a:buNone/>
              <a:defRPr sz="2000"/>
            </a:lvl6pPr>
            <a:lvl7pPr marL="2738070" indent="0">
              <a:buNone/>
              <a:defRPr sz="2000"/>
            </a:lvl7pPr>
            <a:lvl8pPr marL="3194446" indent="0">
              <a:buNone/>
              <a:defRPr sz="2000"/>
            </a:lvl8pPr>
            <a:lvl9pPr marL="365081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47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312" indent="0">
              <a:buNone/>
              <a:defRPr sz="1400"/>
            </a:lvl2pPr>
            <a:lvl3pPr marL="912724" indent="0">
              <a:buNone/>
              <a:defRPr sz="1200"/>
            </a:lvl3pPr>
            <a:lvl4pPr marL="1369068" indent="0">
              <a:buNone/>
              <a:defRPr sz="1000"/>
            </a:lvl4pPr>
            <a:lvl5pPr marL="1825446" indent="0">
              <a:buNone/>
              <a:defRPr sz="1000"/>
            </a:lvl5pPr>
            <a:lvl6pPr marL="2281758" indent="0">
              <a:buNone/>
              <a:defRPr sz="1000"/>
            </a:lvl6pPr>
            <a:lvl7pPr marL="2738070" indent="0">
              <a:buNone/>
              <a:defRPr sz="1000"/>
            </a:lvl7pPr>
            <a:lvl8pPr marL="3194446" indent="0">
              <a:buNone/>
              <a:defRPr sz="1000"/>
            </a:lvl8pPr>
            <a:lvl9pPr marL="36508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AEEC9-8C3D-462B-9592-D89E1FCE5A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668151"/>
      </p:ext>
    </p:extLst>
  </p:cSld>
  <p:clrMapOvr>
    <a:masterClrMapping/>
  </p:clrMapOvr>
  <p:transition spd="med">
    <p:wip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938F-4E88-4A2F-9765-6DAB17E1AF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251410"/>
      </p:ext>
    </p:extLst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F01-9FDE-4959-9AB1-1983DD04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49889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68"/>
            <a:ext cx="2057400" cy="4392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68"/>
            <a:ext cx="6019800" cy="4392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110E-6608-4BAF-AD19-841929B6C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326674"/>
      </p:ext>
    </p:extLst>
  </p:cSld>
  <p:clrMapOvr>
    <a:masterClrMapping/>
  </p:clrMapOvr>
  <p:transition spd="med">
    <p:wip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9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88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9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0028-5388-4F9C-8C2A-D07BFEAD38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35095"/>
      </p:ext>
    </p:extLst>
  </p:cSld>
  <p:clrMapOvr>
    <a:masterClrMapping/>
  </p:clrMapOvr>
  <p:transition spd="med">
    <p:wip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EEB1-5930-4DA3-9F74-34B9E3D306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422310"/>
      </p:ext>
    </p:extLst>
  </p:cSld>
  <p:clrMapOvr>
    <a:masterClrMapping/>
  </p:clrMapOvr>
  <p:transition spd="med">
    <p:wip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91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6312" indent="0">
              <a:buNone/>
              <a:defRPr sz="2000"/>
            </a:lvl2pPr>
            <a:lvl3pPr marL="912724" indent="0">
              <a:buNone/>
              <a:defRPr sz="1800"/>
            </a:lvl3pPr>
            <a:lvl4pPr marL="1369068" indent="0">
              <a:buNone/>
              <a:defRPr sz="1600"/>
            </a:lvl4pPr>
            <a:lvl5pPr marL="1825446" indent="0">
              <a:buNone/>
              <a:defRPr sz="1600"/>
            </a:lvl5pPr>
            <a:lvl6pPr marL="2281758" indent="0">
              <a:buNone/>
              <a:defRPr sz="1600"/>
            </a:lvl6pPr>
            <a:lvl7pPr marL="2738070" indent="0">
              <a:buNone/>
              <a:defRPr sz="1600"/>
            </a:lvl7pPr>
            <a:lvl8pPr marL="3194446" indent="0">
              <a:buNone/>
              <a:defRPr sz="1600"/>
            </a:lvl8pPr>
            <a:lvl9pPr marL="365081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F04B-EEB2-455E-A9A2-C0A777E67D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534597"/>
      </p:ext>
    </p:extLst>
  </p:cSld>
  <p:clrMapOvr>
    <a:masterClrMapping/>
  </p:clrMapOvr>
  <p:transition spd="med">
    <p:wip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9731-D3F5-46D5-80BB-D3F48F365B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153340"/>
      </p:ext>
    </p:extLst>
  </p:cSld>
  <p:clrMapOvr>
    <a:masterClrMapping/>
  </p:clrMapOvr>
  <p:transition spd="med">
    <p:wip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68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68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41E46-6F81-4550-B50C-EC8C77A9BA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264386"/>
      </p:ext>
    </p:extLst>
  </p:cSld>
  <p:clrMapOvr>
    <a:masterClrMapping/>
  </p:clrMapOvr>
  <p:transition spd="med">
    <p:wip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FD12C-737A-42CB-8C67-2B06235C1D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218355"/>
      </p:ext>
    </p:extLst>
  </p:cSld>
  <p:clrMapOvr>
    <a:masterClrMapping/>
  </p:clrMapOvr>
  <p:transition spd="med">
    <p:wip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CEA7D-BFC8-47FF-8196-9C6882BB38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19540"/>
      </p:ext>
    </p:extLst>
  </p:cSld>
  <p:clrMapOvr>
    <a:masterClrMapping/>
  </p:clrMapOvr>
  <p:transition spd="med">
    <p:wip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43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656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43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312" indent="0">
              <a:buNone/>
              <a:defRPr sz="1400"/>
            </a:lvl2pPr>
            <a:lvl3pPr marL="912724" indent="0">
              <a:buNone/>
              <a:defRPr sz="1200"/>
            </a:lvl3pPr>
            <a:lvl4pPr marL="1369068" indent="0">
              <a:buNone/>
              <a:defRPr sz="1000"/>
            </a:lvl4pPr>
            <a:lvl5pPr marL="1825446" indent="0">
              <a:buNone/>
              <a:defRPr sz="1000"/>
            </a:lvl5pPr>
            <a:lvl6pPr marL="2281758" indent="0">
              <a:buNone/>
              <a:defRPr sz="1000"/>
            </a:lvl6pPr>
            <a:lvl7pPr marL="2738070" indent="0">
              <a:buNone/>
              <a:defRPr sz="1000"/>
            </a:lvl7pPr>
            <a:lvl8pPr marL="3194446" indent="0">
              <a:buNone/>
              <a:defRPr sz="1000"/>
            </a:lvl8pPr>
            <a:lvl9pPr marL="36508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2016-5C38-49E3-8449-45A1D8B074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917922"/>
      </p:ext>
    </p:extLst>
  </p:cSld>
  <p:clrMapOvr>
    <a:masterClrMapping/>
  </p:clrMapOvr>
  <p:transition spd="med">
    <p:wip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43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656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312" indent="0">
              <a:buNone/>
              <a:defRPr sz="2800"/>
            </a:lvl2pPr>
            <a:lvl3pPr marL="912724" indent="0">
              <a:buNone/>
              <a:defRPr sz="2400"/>
            </a:lvl3pPr>
            <a:lvl4pPr marL="1369068" indent="0">
              <a:buNone/>
              <a:defRPr sz="2000"/>
            </a:lvl4pPr>
            <a:lvl5pPr marL="1825446" indent="0">
              <a:buNone/>
              <a:defRPr sz="2000"/>
            </a:lvl5pPr>
            <a:lvl6pPr marL="2281758" indent="0">
              <a:buNone/>
              <a:defRPr sz="2000"/>
            </a:lvl6pPr>
            <a:lvl7pPr marL="2738070" indent="0">
              <a:buNone/>
              <a:defRPr sz="2000"/>
            </a:lvl7pPr>
            <a:lvl8pPr marL="3194446" indent="0">
              <a:buNone/>
              <a:defRPr sz="2000"/>
            </a:lvl8pPr>
            <a:lvl9pPr marL="365081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43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312" indent="0">
              <a:buNone/>
              <a:defRPr sz="1400"/>
            </a:lvl2pPr>
            <a:lvl3pPr marL="912724" indent="0">
              <a:buNone/>
              <a:defRPr sz="1200"/>
            </a:lvl3pPr>
            <a:lvl4pPr marL="1369068" indent="0">
              <a:buNone/>
              <a:defRPr sz="1000"/>
            </a:lvl4pPr>
            <a:lvl5pPr marL="1825446" indent="0">
              <a:buNone/>
              <a:defRPr sz="1000"/>
            </a:lvl5pPr>
            <a:lvl6pPr marL="2281758" indent="0">
              <a:buNone/>
              <a:defRPr sz="1000"/>
            </a:lvl6pPr>
            <a:lvl7pPr marL="2738070" indent="0">
              <a:buNone/>
              <a:defRPr sz="1000"/>
            </a:lvl7pPr>
            <a:lvl8pPr marL="3194446" indent="0">
              <a:buNone/>
              <a:defRPr sz="1000"/>
            </a:lvl8pPr>
            <a:lvl9pPr marL="36508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AEEC9-8C3D-462B-9592-D89E1FCE5A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42813"/>
      </p:ext>
    </p:extLst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2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793" indent="0">
              <a:buNone/>
              <a:defRPr sz="1100"/>
            </a:lvl2pPr>
            <a:lvl3pPr marL="683702" indent="0">
              <a:buNone/>
              <a:defRPr sz="900"/>
            </a:lvl3pPr>
            <a:lvl4pPr marL="1025552" indent="0">
              <a:buNone/>
              <a:defRPr sz="800"/>
            </a:lvl4pPr>
            <a:lvl5pPr marL="1367402" indent="0">
              <a:buNone/>
              <a:defRPr sz="800"/>
            </a:lvl5pPr>
            <a:lvl6pPr marL="1709311" indent="0">
              <a:buNone/>
              <a:defRPr sz="800"/>
            </a:lvl6pPr>
            <a:lvl7pPr marL="2051102" indent="0">
              <a:buNone/>
              <a:defRPr sz="800"/>
            </a:lvl7pPr>
            <a:lvl8pPr marL="2392895" indent="0">
              <a:buNone/>
              <a:defRPr sz="800"/>
            </a:lvl8pPr>
            <a:lvl9pPr marL="273468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C04F-F839-457B-B689-DCBB54B44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3869287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938F-4E88-4A2F-9765-6DAB17E1AF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169089"/>
      </p:ext>
    </p:extLst>
  </p:cSld>
  <p:clrMapOvr>
    <a:masterClrMapping/>
  </p:clrMapOvr>
  <p:transition spd="med">
    <p:wip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66"/>
            <a:ext cx="2057400" cy="4392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66"/>
            <a:ext cx="6019800" cy="4392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110E-6608-4BAF-AD19-841929B6C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399779"/>
      </p:ext>
    </p:extLst>
  </p:cSld>
  <p:clrMapOvr>
    <a:masterClrMapping/>
  </p:clrMapOvr>
  <p:transition spd="med">
    <p:wip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9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85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9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0028-5388-4F9C-8C2A-D07BFEAD38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262122"/>
      </p:ext>
    </p:extLst>
  </p:cSld>
  <p:clrMapOvr>
    <a:masterClrMapping/>
  </p:clrMapOvr>
  <p:transition spd="med">
    <p:wip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EEB1-5930-4DA3-9F74-34B9E3D306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715824"/>
      </p:ext>
    </p:extLst>
  </p:cSld>
  <p:clrMapOvr>
    <a:masterClrMapping/>
  </p:clrMapOvr>
  <p:transition spd="med">
    <p:wip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88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6312" indent="0">
              <a:buNone/>
              <a:defRPr sz="2000"/>
            </a:lvl2pPr>
            <a:lvl3pPr marL="912724" indent="0">
              <a:buNone/>
              <a:defRPr sz="1800"/>
            </a:lvl3pPr>
            <a:lvl4pPr marL="1369068" indent="0">
              <a:buNone/>
              <a:defRPr sz="1600"/>
            </a:lvl4pPr>
            <a:lvl5pPr marL="1825446" indent="0">
              <a:buNone/>
              <a:defRPr sz="1600"/>
            </a:lvl5pPr>
            <a:lvl6pPr marL="2281758" indent="0">
              <a:buNone/>
              <a:defRPr sz="1600"/>
            </a:lvl6pPr>
            <a:lvl7pPr marL="2738070" indent="0">
              <a:buNone/>
              <a:defRPr sz="1600"/>
            </a:lvl7pPr>
            <a:lvl8pPr marL="3194446" indent="0">
              <a:buNone/>
              <a:defRPr sz="1600"/>
            </a:lvl8pPr>
            <a:lvl9pPr marL="365081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F04B-EEB2-455E-A9A2-C0A777E67D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316314"/>
      </p:ext>
    </p:extLst>
  </p:cSld>
  <p:clrMapOvr>
    <a:masterClrMapping/>
  </p:clrMapOvr>
  <p:transition spd="med">
    <p:wip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9731-D3F5-46D5-80BB-D3F48F365B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236779"/>
      </p:ext>
    </p:extLst>
  </p:cSld>
  <p:clrMapOvr>
    <a:masterClrMapping/>
  </p:clrMapOvr>
  <p:transition spd="med">
    <p:wip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68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68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41E46-6F81-4550-B50C-EC8C77A9BA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9177"/>
      </p:ext>
    </p:extLst>
  </p:cSld>
  <p:clrMapOvr>
    <a:masterClrMapping/>
  </p:clrMapOvr>
  <p:transition spd="med">
    <p:wip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FD12C-737A-42CB-8C67-2B06235C1D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661474"/>
      </p:ext>
    </p:extLst>
  </p:cSld>
  <p:clrMapOvr>
    <a:masterClrMapping/>
  </p:clrMapOvr>
  <p:transition spd="med">
    <p:wip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CEA7D-BFC8-47FF-8196-9C6882BB38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962786"/>
      </p:ext>
    </p:extLst>
  </p:cSld>
  <p:clrMapOvr>
    <a:masterClrMapping/>
  </p:clrMapOvr>
  <p:transition spd="med">
    <p:wip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3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653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37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312" indent="0">
              <a:buNone/>
              <a:defRPr sz="1400"/>
            </a:lvl2pPr>
            <a:lvl3pPr marL="912724" indent="0">
              <a:buNone/>
              <a:defRPr sz="1200"/>
            </a:lvl3pPr>
            <a:lvl4pPr marL="1369068" indent="0">
              <a:buNone/>
              <a:defRPr sz="1000"/>
            </a:lvl4pPr>
            <a:lvl5pPr marL="1825446" indent="0">
              <a:buNone/>
              <a:defRPr sz="1000"/>
            </a:lvl5pPr>
            <a:lvl6pPr marL="2281758" indent="0">
              <a:buNone/>
              <a:defRPr sz="1000"/>
            </a:lvl6pPr>
            <a:lvl7pPr marL="2738070" indent="0">
              <a:buNone/>
              <a:defRPr sz="1000"/>
            </a:lvl7pPr>
            <a:lvl8pPr marL="3194446" indent="0">
              <a:buNone/>
              <a:defRPr sz="1000"/>
            </a:lvl8pPr>
            <a:lvl9pPr marL="36508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2016-5C38-49E3-8449-45A1D8B074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224437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29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25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1793" indent="0">
              <a:buNone/>
              <a:defRPr sz="2100"/>
            </a:lvl2pPr>
            <a:lvl3pPr marL="683702" indent="0">
              <a:buNone/>
              <a:defRPr sz="1800"/>
            </a:lvl3pPr>
            <a:lvl4pPr marL="1025552" indent="0">
              <a:buNone/>
              <a:defRPr sz="1500"/>
            </a:lvl4pPr>
            <a:lvl5pPr marL="1367402" indent="0">
              <a:buNone/>
              <a:defRPr sz="1500"/>
            </a:lvl5pPr>
            <a:lvl6pPr marL="1709311" indent="0">
              <a:buNone/>
              <a:defRPr sz="1500"/>
            </a:lvl6pPr>
            <a:lvl7pPr marL="2051102" indent="0">
              <a:buNone/>
              <a:defRPr sz="1500"/>
            </a:lvl7pPr>
            <a:lvl8pPr marL="2392895" indent="0">
              <a:buNone/>
              <a:defRPr sz="1500"/>
            </a:lvl8pPr>
            <a:lvl9pPr marL="2734689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793" indent="0">
              <a:buNone/>
              <a:defRPr sz="1100"/>
            </a:lvl2pPr>
            <a:lvl3pPr marL="683702" indent="0">
              <a:buNone/>
              <a:defRPr sz="900"/>
            </a:lvl3pPr>
            <a:lvl4pPr marL="1025552" indent="0">
              <a:buNone/>
              <a:defRPr sz="800"/>
            </a:lvl4pPr>
            <a:lvl5pPr marL="1367402" indent="0">
              <a:buNone/>
              <a:defRPr sz="800"/>
            </a:lvl5pPr>
            <a:lvl6pPr marL="1709311" indent="0">
              <a:buNone/>
              <a:defRPr sz="800"/>
            </a:lvl6pPr>
            <a:lvl7pPr marL="2051102" indent="0">
              <a:buNone/>
              <a:defRPr sz="800"/>
            </a:lvl7pPr>
            <a:lvl8pPr marL="2392895" indent="0">
              <a:buNone/>
              <a:defRPr sz="800"/>
            </a:lvl8pPr>
            <a:lvl9pPr marL="273468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20D-3446-472A-A7DE-79E852EE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306025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3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653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312" indent="0">
              <a:buNone/>
              <a:defRPr sz="2800"/>
            </a:lvl2pPr>
            <a:lvl3pPr marL="912724" indent="0">
              <a:buNone/>
              <a:defRPr sz="2400"/>
            </a:lvl3pPr>
            <a:lvl4pPr marL="1369068" indent="0">
              <a:buNone/>
              <a:defRPr sz="2000"/>
            </a:lvl4pPr>
            <a:lvl5pPr marL="1825446" indent="0">
              <a:buNone/>
              <a:defRPr sz="2000"/>
            </a:lvl5pPr>
            <a:lvl6pPr marL="2281758" indent="0">
              <a:buNone/>
              <a:defRPr sz="2000"/>
            </a:lvl6pPr>
            <a:lvl7pPr marL="2738070" indent="0">
              <a:buNone/>
              <a:defRPr sz="2000"/>
            </a:lvl7pPr>
            <a:lvl8pPr marL="3194446" indent="0">
              <a:buNone/>
              <a:defRPr sz="2000"/>
            </a:lvl8pPr>
            <a:lvl9pPr marL="365081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37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312" indent="0">
              <a:buNone/>
              <a:defRPr sz="1400"/>
            </a:lvl2pPr>
            <a:lvl3pPr marL="912724" indent="0">
              <a:buNone/>
              <a:defRPr sz="1200"/>
            </a:lvl3pPr>
            <a:lvl4pPr marL="1369068" indent="0">
              <a:buNone/>
              <a:defRPr sz="1000"/>
            </a:lvl4pPr>
            <a:lvl5pPr marL="1825446" indent="0">
              <a:buNone/>
              <a:defRPr sz="1000"/>
            </a:lvl5pPr>
            <a:lvl6pPr marL="2281758" indent="0">
              <a:buNone/>
              <a:defRPr sz="1000"/>
            </a:lvl6pPr>
            <a:lvl7pPr marL="2738070" indent="0">
              <a:buNone/>
              <a:defRPr sz="1000"/>
            </a:lvl7pPr>
            <a:lvl8pPr marL="3194446" indent="0">
              <a:buNone/>
              <a:defRPr sz="1000"/>
            </a:lvl8pPr>
            <a:lvl9pPr marL="36508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AEEC9-8C3D-462B-9592-D89E1FCE5A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549331"/>
      </p:ext>
    </p:extLst>
  </p:cSld>
  <p:clrMapOvr>
    <a:masterClrMapping/>
  </p:clrMapOvr>
  <p:transition spd="med">
    <p:wip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938F-4E88-4A2F-9765-6DAB17E1AF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732493"/>
      </p:ext>
    </p:extLst>
  </p:cSld>
  <p:clrMapOvr>
    <a:masterClrMapping/>
  </p:clrMapOvr>
  <p:transition spd="med">
    <p:wip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63"/>
            <a:ext cx="2057400" cy="4392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63"/>
            <a:ext cx="6019800" cy="4392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110E-6608-4BAF-AD19-841929B6C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217777"/>
      </p:ext>
    </p:extLst>
  </p:cSld>
  <p:clrMapOvr>
    <a:masterClrMapping/>
  </p:clrMapOvr>
  <p:transition spd="med">
    <p:wip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9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81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9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0028-5388-4F9C-8C2A-D07BFEAD38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136747"/>
      </p:ext>
    </p:extLst>
  </p:cSld>
  <p:clrMapOvr>
    <a:masterClrMapping/>
  </p:clrMapOvr>
  <p:transition spd="med">
    <p:wip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EEB1-5930-4DA3-9F74-34B9E3D306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143065"/>
      </p:ext>
    </p:extLst>
  </p:cSld>
  <p:clrMapOvr>
    <a:masterClrMapping/>
  </p:clrMapOvr>
  <p:transition spd="med">
    <p:wip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8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6312" indent="0">
              <a:buNone/>
              <a:defRPr sz="2000"/>
            </a:lvl2pPr>
            <a:lvl3pPr marL="912724" indent="0">
              <a:buNone/>
              <a:defRPr sz="1800"/>
            </a:lvl3pPr>
            <a:lvl4pPr marL="1369068" indent="0">
              <a:buNone/>
              <a:defRPr sz="1600"/>
            </a:lvl4pPr>
            <a:lvl5pPr marL="1825446" indent="0">
              <a:buNone/>
              <a:defRPr sz="1600"/>
            </a:lvl5pPr>
            <a:lvl6pPr marL="2281758" indent="0">
              <a:buNone/>
              <a:defRPr sz="1600"/>
            </a:lvl6pPr>
            <a:lvl7pPr marL="2738070" indent="0">
              <a:buNone/>
              <a:defRPr sz="1600"/>
            </a:lvl7pPr>
            <a:lvl8pPr marL="3194446" indent="0">
              <a:buNone/>
              <a:defRPr sz="1600"/>
            </a:lvl8pPr>
            <a:lvl9pPr marL="365081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F04B-EEB2-455E-A9A2-C0A777E67D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720875"/>
      </p:ext>
    </p:extLst>
  </p:cSld>
  <p:clrMapOvr>
    <a:masterClrMapping/>
  </p:clrMapOvr>
  <p:transition spd="med">
    <p:wip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9731-D3F5-46D5-80BB-D3F48F365B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134860"/>
      </p:ext>
    </p:extLst>
  </p:cSld>
  <p:clrMapOvr>
    <a:masterClrMapping/>
  </p:clrMapOvr>
  <p:transition spd="med">
    <p:wip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62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62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41E46-6F81-4550-B50C-EC8C77A9BA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890134"/>
      </p:ext>
    </p:extLst>
  </p:cSld>
  <p:clrMapOvr>
    <a:masterClrMapping/>
  </p:clrMapOvr>
  <p:transition spd="med">
    <p:wip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FD12C-737A-42CB-8C67-2B06235C1D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800709"/>
      </p:ext>
    </p:extLst>
  </p:cSld>
  <p:clrMapOvr>
    <a:masterClrMapping/>
  </p:clrMapOvr>
  <p:transition spd="med">
    <p:wip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CEA7D-BFC8-47FF-8196-9C6882BB38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091584"/>
      </p:ext>
    </p:extLst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D4C-4B59-4309-BBA1-713CFB89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2061751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2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64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2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312" indent="0">
              <a:buNone/>
              <a:defRPr sz="1400"/>
            </a:lvl2pPr>
            <a:lvl3pPr marL="912724" indent="0">
              <a:buNone/>
              <a:defRPr sz="1200"/>
            </a:lvl3pPr>
            <a:lvl4pPr marL="1369068" indent="0">
              <a:buNone/>
              <a:defRPr sz="1000"/>
            </a:lvl4pPr>
            <a:lvl5pPr marL="1825446" indent="0">
              <a:buNone/>
              <a:defRPr sz="1000"/>
            </a:lvl5pPr>
            <a:lvl6pPr marL="2281758" indent="0">
              <a:buNone/>
              <a:defRPr sz="1000"/>
            </a:lvl6pPr>
            <a:lvl7pPr marL="2738070" indent="0">
              <a:buNone/>
              <a:defRPr sz="1000"/>
            </a:lvl7pPr>
            <a:lvl8pPr marL="3194446" indent="0">
              <a:buNone/>
              <a:defRPr sz="1000"/>
            </a:lvl8pPr>
            <a:lvl9pPr marL="36508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2016-5C38-49E3-8449-45A1D8B074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096715"/>
      </p:ext>
    </p:extLst>
  </p:cSld>
  <p:clrMapOvr>
    <a:masterClrMapping/>
  </p:clrMapOvr>
  <p:transition spd="med">
    <p:wip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2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64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312" indent="0">
              <a:buNone/>
              <a:defRPr sz="2800"/>
            </a:lvl2pPr>
            <a:lvl3pPr marL="912724" indent="0">
              <a:buNone/>
              <a:defRPr sz="2400"/>
            </a:lvl3pPr>
            <a:lvl4pPr marL="1369068" indent="0">
              <a:buNone/>
              <a:defRPr sz="2000"/>
            </a:lvl4pPr>
            <a:lvl5pPr marL="1825446" indent="0">
              <a:buNone/>
              <a:defRPr sz="2000"/>
            </a:lvl5pPr>
            <a:lvl6pPr marL="2281758" indent="0">
              <a:buNone/>
              <a:defRPr sz="2000"/>
            </a:lvl6pPr>
            <a:lvl7pPr marL="2738070" indent="0">
              <a:buNone/>
              <a:defRPr sz="2000"/>
            </a:lvl7pPr>
            <a:lvl8pPr marL="3194446" indent="0">
              <a:buNone/>
              <a:defRPr sz="2000"/>
            </a:lvl8pPr>
            <a:lvl9pPr marL="365081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2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312" indent="0">
              <a:buNone/>
              <a:defRPr sz="1400"/>
            </a:lvl2pPr>
            <a:lvl3pPr marL="912724" indent="0">
              <a:buNone/>
              <a:defRPr sz="1200"/>
            </a:lvl3pPr>
            <a:lvl4pPr marL="1369068" indent="0">
              <a:buNone/>
              <a:defRPr sz="1000"/>
            </a:lvl4pPr>
            <a:lvl5pPr marL="1825446" indent="0">
              <a:buNone/>
              <a:defRPr sz="1000"/>
            </a:lvl5pPr>
            <a:lvl6pPr marL="2281758" indent="0">
              <a:buNone/>
              <a:defRPr sz="1000"/>
            </a:lvl6pPr>
            <a:lvl7pPr marL="2738070" indent="0">
              <a:buNone/>
              <a:defRPr sz="1000"/>
            </a:lvl7pPr>
            <a:lvl8pPr marL="3194446" indent="0">
              <a:buNone/>
              <a:defRPr sz="1000"/>
            </a:lvl8pPr>
            <a:lvl9pPr marL="36508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AEEC9-8C3D-462B-9592-D89E1FCE5A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731260"/>
      </p:ext>
    </p:extLst>
  </p:cSld>
  <p:clrMapOvr>
    <a:masterClrMapping/>
  </p:clrMapOvr>
  <p:transition spd="med">
    <p:wip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938F-4E88-4A2F-9765-6DAB17E1AF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74297"/>
      </p:ext>
    </p:extLst>
  </p:cSld>
  <p:clrMapOvr>
    <a:masterClrMapping/>
  </p:clrMapOvr>
  <p:transition spd="med">
    <p:wip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59"/>
            <a:ext cx="2057400" cy="4392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59"/>
            <a:ext cx="6019800" cy="4392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110E-6608-4BAF-AD19-841929B6C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791149"/>
      </p:ext>
    </p:extLst>
  </p:cSld>
  <p:clrMapOvr>
    <a:masterClrMapping/>
  </p:clrMapOvr>
  <p:transition spd="med">
    <p:wip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9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76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9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0028-5388-4F9C-8C2A-D07BFEAD38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249707"/>
      </p:ext>
    </p:extLst>
  </p:cSld>
  <p:clrMapOvr>
    <a:masterClrMapping/>
  </p:clrMapOvr>
  <p:transition spd="med">
    <p:wip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EEB1-5930-4DA3-9F74-34B9E3D306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538812"/>
      </p:ext>
    </p:extLst>
  </p:cSld>
  <p:clrMapOvr>
    <a:masterClrMapping/>
  </p:clrMapOvr>
  <p:transition spd="med">
    <p:wip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7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6312" indent="0">
              <a:buNone/>
              <a:defRPr sz="2000"/>
            </a:lvl2pPr>
            <a:lvl3pPr marL="912724" indent="0">
              <a:buNone/>
              <a:defRPr sz="1800"/>
            </a:lvl3pPr>
            <a:lvl4pPr marL="1369068" indent="0">
              <a:buNone/>
              <a:defRPr sz="1600"/>
            </a:lvl4pPr>
            <a:lvl5pPr marL="1825446" indent="0">
              <a:buNone/>
              <a:defRPr sz="1600"/>
            </a:lvl5pPr>
            <a:lvl6pPr marL="2281758" indent="0">
              <a:buNone/>
              <a:defRPr sz="1600"/>
            </a:lvl6pPr>
            <a:lvl7pPr marL="2738070" indent="0">
              <a:buNone/>
              <a:defRPr sz="1600"/>
            </a:lvl7pPr>
            <a:lvl8pPr marL="3194446" indent="0">
              <a:buNone/>
              <a:defRPr sz="1600"/>
            </a:lvl8pPr>
            <a:lvl9pPr marL="365081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F04B-EEB2-455E-A9A2-C0A777E67D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314875"/>
      </p:ext>
    </p:extLst>
  </p:cSld>
  <p:clrMapOvr>
    <a:masterClrMapping/>
  </p:clrMapOvr>
  <p:transition spd="med">
    <p:wip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9731-D3F5-46D5-80BB-D3F48F365B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927540"/>
      </p:ext>
    </p:extLst>
  </p:cSld>
  <p:clrMapOvr>
    <a:masterClrMapping/>
  </p:clrMapOvr>
  <p:transition spd="med">
    <p:wip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0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0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2" indent="0">
              <a:buNone/>
              <a:defRPr sz="2000" b="1"/>
            </a:lvl2pPr>
            <a:lvl3pPr marL="912724" indent="0">
              <a:buNone/>
              <a:defRPr sz="1800" b="1"/>
            </a:lvl3pPr>
            <a:lvl4pPr marL="1369068" indent="0">
              <a:buNone/>
              <a:defRPr sz="1600" b="1"/>
            </a:lvl4pPr>
            <a:lvl5pPr marL="1825446" indent="0">
              <a:buNone/>
              <a:defRPr sz="1600" b="1"/>
            </a:lvl5pPr>
            <a:lvl6pPr marL="2281758" indent="0">
              <a:buNone/>
              <a:defRPr sz="1600" b="1"/>
            </a:lvl6pPr>
            <a:lvl7pPr marL="2738070" indent="0">
              <a:buNone/>
              <a:defRPr sz="1600" b="1"/>
            </a:lvl7pPr>
            <a:lvl8pPr marL="3194446" indent="0">
              <a:buNone/>
              <a:defRPr sz="1600" b="1"/>
            </a:lvl8pPr>
            <a:lvl9pPr marL="36508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41E46-6F81-4550-B50C-EC8C77A9BA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212313"/>
      </p:ext>
    </p:extLst>
  </p:cSld>
  <p:clrMapOvr>
    <a:masterClrMapping/>
  </p:clrMapOvr>
  <p:transition spd="med">
    <p:wip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FD12C-737A-42CB-8C67-2B06235C1D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955688"/>
      </p:ext>
    </p:extLst>
  </p:cSld>
  <p:clrMapOvr>
    <a:masterClrMapping/>
  </p:clrMapOvr>
  <p:transition spd="med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00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5" y="27400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CF2-066C-4E6A-9F5C-F5CCB95B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44945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CEA7D-BFC8-47FF-8196-9C6882BB38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288945"/>
      </p:ext>
    </p:extLst>
  </p:cSld>
  <p:clrMapOvr>
    <a:masterClrMapping/>
  </p:clrMapOvr>
  <p:transition spd="med">
    <p:wip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64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312" indent="0">
              <a:buNone/>
              <a:defRPr sz="1400"/>
            </a:lvl2pPr>
            <a:lvl3pPr marL="912724" indent="0">
              <a:buNone/>
              <a:defRPr sz="1200"/>
            </a:lvl3pPr>
            <a:lvl4pPr marL="1369068" indent="0">
              <a:buNone/>
              <a:defRPr sz="1000"/>
            </a:lvl4pPr>
            <a:lvl5pPr marL="1825446" indent="0">
              <a:buNone/>
              <a:defRPr sz="1000"/>
            </a:lvl5pPr>
            <a:lvl6pPr marL="2281758" indent="0">
              <a:buNone/>
              <a:defRPr sz="1000"/>
            </a:lvl6pPr>
            <a:lvl7pPr marL="2738070" indent="0">
              <a:buNone/>
              <a:defRPr sz="1000"/>
            </a:lvl7pPr>
            <a:lvl8pPr marL="3194446" indent="0">
              <a:buNone/>
              <a:defRPr sz="1000"/>
            </a:lvl8pPr>
            <a:lvl9pPr marL="36508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2016-5C38-49E3-8449-45A1D8B074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423620"/>
      </p:ext>
    </p:extLst>
  </p:cSld>
  <p:clrMapOvr>
    <a:masterClrMapping/>
  </p:clrMapOvr>
  <p:transition spd="med">
    <p:wip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64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312" indent="0">
              <a:buNone/>
              <a:defRPr sz="2800"/>
            </a:lvl2pPr>
            <a:lvl3pPr marL="912724" indent="0">
              <a:buNone/>
              <a:defRPr sz="2400"/>
            </a:lvl3pPr>
            <a:lvl4pPr marL="1369068" indent="0">
              <a:buNone/>
              <a:defRPr sz="2000"/>
            </a:lvl4pPr>
            <a:lvl5pPr marL="1825446" indent="0">
              <a:buNone/>
              <a:defRPr sz="2000"/>
            </a:lvl5pPr>
            <a:lvl6pPr marL="2281758" indent="0">
              <a:buNone/>
              <a:defRPr sz="2000"/>
            </a:lvl6pPr>
            <a:lvl7pPr marL="2738070" indent="0">
              <a:buNone/>
              <a:defRPr sz="2000"/>
            </a:lvl7pPr>
            <a:lvl8pPr marL="3194446" indent="0">
              <a:buNone/>
              <a:defRPr sz="2000"/>
            </a:lvl8pPr>
            <a:lvl9pPr marL="365081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312" indent="0">
              <a:buNone/>
              <a:defRPr sz="1400"/>
            </a:lvl2pPr>
            <a:lvl3pPr marL="912724" indent="0">
              <a:buNone/>
              <a:defRPr sz="1200"/>
            </a:lvl3pPr>
            <a:lvl4pPr marL="1369068" indent="0">
              <a:buNone/>
              <a:defRPr sz="1000"/>
            </a:lvl4pPr>
            <a:lvl5pPr marL="1825446" indent="0">
              <a:buNone/>
              <a:defRPr sz="1000"/>
            </a:lvl5pPr>
            <a:lvl6pPr marL="2281758" indent="0">
              <a:buNone/>
              <a:defRPr sz="1000"/>
            </a:lvl6pPr>
            <a:lvl7pPr marL="2738070" indent="0">
              <a:buNone/>
              <a:defRPr sz="1000"/>
            </a:lvl7pPr>
            <a:lvl8pPr marL="3194446" indent="0">
              <a:buNone/>
              <a:defRPr sz="1000"/>
            </a:lvl8pPr>
            <a:lvl9pPr marL="36508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AEEC9-8C3D-462B-9592-D89E1FCE5A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152385"/>
      </p:ext>
    </p:extLst>
  </p:cSld>
  <p:clrMapOvr>
    <a:masterClrMapping/>
  </p:clrMapOvr>
  <p:transition spd="med">
    <p:wip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938F-4E88-4A2F-9765-6DAB17E1AF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182004"/>
      </p:ext>
    </p:extLst>
  </p:cSld>
  <p:clrMapOvr>
    <a:masterClrMapping/>
  </p:clrMapOvr>
  <p:transition spd="med">
    <p:wip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54"/>
            <a:ext cx="2057400" cy="4392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54"/>
            <a:ext cx="6019800" cy="4392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110E-6608-4BAF-AD19-841929B6C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712468"/>
      </p:ext>
    </p:extLst>
  </p:cSld>
  <p:clrMapOvr>
    <a:masterClrMapping/>
  </p:clrMapOvr>
  <p:transition spd="med">
    <p:wip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333" indent="0" algn="ctr">
              <a:buNone/>
              <a:defRPr sz="1500"/>
            </a:lvl2pPr>
            <a:lvl3pPr marL="684721" indent="0" algn="ctr">
              <a:buNone/>
              <a:defRPr sz="1400"/>
            </a:lvl3pPr>
            <a:lvl4pPr marL="1027082" indent="0" algn="ctr">
              <a:buNone/>
              <a:defRPr sz="1200"/>
            </a:lvl4pPr>
            <a:lvl5pPr marL="1369442" indent="0" algn="ctr">
              <a:buNone/>
              <a:defRPr sz="1200"/>
            </a:lvl5pPr>
            <a:lvl6pPr marL="1711831" indent="0" algn="ctr">
              <a:buNone/>
              <a:defRPr sz="1200"/>
            </a:lvl6pPr>
            <a:lvl7pPr marL="2054162" indent="0" algn="ctr">
              <a:buNone/>
              <a:defRPr sz="1200"/>
            </a:lvl7pPr>
            <a:lvl8pPr marL="2396495" indent="0" algn="ctr">
              <a:buNone/>
              <a:defRPr sz="1200"/>
            </a:lvl8pPr>
            <a:lvl9pPr marL="273882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6D97-A858-41E1-B375-9F920D47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8133214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FCD6-FCA7-4555-A630-BE495538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965220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6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0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8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8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F20-2D63-4170-B73B-3C38C2196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4026460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00B-0192-4E87-B301-883602E1E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6690828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33" indent="0">
              <a:buNone/>
              <a:defRPr sz="1500" b="1"/>
            </a:lvl2pPr>
            <a:lvl3pPr marL="684721" indent="0">
              <a:buNone/>
              <a:defRPr sz="1400" b="1"/>
            </a:lvl3pPr>
            <a:lvl4pPr marL="1027082" indent="0">
              <a:buNone/>
              <a:defRPr sz="1200" b="1"/>
            </a:lvl4pPr>
            <a:lvl5pPr marL="1369442" indent="0">
              <a:buNone/>
              <a:defRPr sz="1200" b="1"/>
            </a:lvl5pPr>
            <a:lvl6pPr marL="1711831" indent="0">
              <a:buNone/>
              <a:defRPr sz="1200" b="1"/>
            </a:lvl6pPr>
            <a:lvl7pPr marL="2054162" indent="0">
              <a:buNone/>
              <a:defRPr sz="1200" b="1"/>
            </a:lvl7pPr>
            <a:lvl8pPr marL="2396495" indent="0">
              <a:buNone/>
              <a:defRPr sz="1200" b="1"/>
            </a:lvl8pPr>
            <a:lvl9pPr marL="27388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33" indent="0">
              <a:buNone/>
              <a:defRPr sz="1500" b="1"/>
            </a:lvl2pPr>
            <a:lvl3pPr marL="684721" indent="0">
              <a:buNone/>
              <a:defRPr sz="1400" b="1"/>
            </a:lvl3pPr>
            <a:lvl4pPr marL="1027082" indent="0">
              <a:buNone/>
              <a:defRPr sz="1200" b="1"/>
            </a:lvl4pPr>
            <a:lvl5pPr marL="1369442" indent="0">
              <a:buNone/>
              <a:defRPr sz="1200" b="1"/>
            </a:lvl5pPr>
            <a:lvl6pPr marL="1711831" indent="0">
              <a:buNone/>
              <a:defRPr sz="1200" b="1"/>
            </a:lvl6pPr>
            <a:lvl7pPr marL="2054162" indent="0">
              <a:buNone/>
              <a:defRPr sz="1200" b="1"/>
            </a:lvl7pPr>
            <a:lvl8pPr marL="2396495" indent="0">
              <a:buNone/>
              <a:defRPr sz="1200" b="1"/>
            </a:lvl8pPr>
            <a:lvl9pPr marL="27388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3E5-8F7F-4C8D-B74A-8496631C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00668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811" indent="0" algn="ctr">
              <a:buNone/>
              <a:defRPr sz="1500"/>
            </a:lvl2pPr>
            <a:lvl3pPr marL="683735" indent="0" algn="ctr">
              <a:buNone/>
              <a:defRPr sz="1400"/>
            </a:lvl3pPr>
            <a:lvl4pPr marL="1025603" indent="0" algn="ctr">
              <a:buNone/>
              <a:defRPr sz="1200"/>
            </a:lvl4pPr>
            <a:lvl5pPr marL="1367471" indent="0" algn="ctr">
              <a:buNone/>
              <a:defRPr sz="1200"/>
            </a:lvl5pPr>
            <a:lvl6pPr marL="1709395" indent="0" algn="ctr">
              <a:buNone/>
              <a:defRPr sz="1200"/>
            </a:lvl6pPr>
            <a:lvl7pPr marL="2051205" indent="0" algn="ctr">
              <a:buNone/>
              <a:defRPr sz="1200"/>
            </a:lvl7pPr>
            <a:lvl8pPr marL="2393015" indent="0" algn="ctr">
              <a:buNone/>
              <a:defRPr sz="1200"/>
            </a:lvl8pPr>
            <a:lvl9pPr marL="273482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6D97-A858-41E1-B375-9F920D47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320232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1A26-380D-489E-A057-56022A17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155222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F01-9FDE-4959-9AB1-1983DD04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9399827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3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33" indent="0">
              <a:buNone/>
              <a:defRPr sz="1100"/>
            </a:lvl2pPr>
            <a:lvl3pPr marL="684721" indent="0">
              <a:buNone/>
              <a:defRPr sz="900"/>
            </a:lvl3pPr>
            <a:lvl4pPr marL="1027082" indent="0">
              <a:buNone/>
              <a:defRPr sz="800"/>
            </a:lvl4pPr>
            <a:lvl5pPr marL="1369442" indent="0">
              <a:buNone/>
              <a:defRPr sz="800"/>
            </a:lvl5pPr>
            <a:lvl6pPr marL="1711831" indent="0">
              <a:buNone/>
              <a:defRPr sz="800"/>
            </a:lvl6pPr>
            <a:lvl7pPr marL="2054162" indent="0">
              <a:buNone/>
              <a:defRPr sz="800"/>
            </a:lvl7pPr>
            <a:lvl8pPr marL="2396495" indent="0">
              <a:buNone/>
              <a:defRPr sz="800"/>
            </a:lvl8pPr>
            <a:lvl9pPr marL="27388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C04F-F839-457B-B689-DCBB54B44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0767498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33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333" indent="0">
              <a:buNone/>
              <a:defRPr sz="2100"/>
            </a:lvl2pPr>
            <a:lvl3pPr marL="684721" indent="0">
              <a:buNone/>
              <a:defRPr sz="1800"/>
            </a:lvl3pPr>
            <a:lvl4pPr marL="1027082" indent="0">
              <a:buNone/>
              <a:defRPr sz="1500"/>
            </a:lvl4pPr>
            <a:lvl5pPr marL="1369442" indent="0">
              <a:buNone/>
              <a:defRPr sz="1500"/>
            </a:lvl5pPr>
            <a:lvl6pPr marL="1711831" indent="0">
              <a:buNone/>
              <a:defRPr sz="1500"/>
            </a:lvl6pPr>
            <a:lvl7pPr marL="2054162" indent="0">
              <a:buNone/>
              <a:defRPr sz="1500"/>
            </a:lvl7pPr>
            <a:lvl8pPr marL="2396495" indent="0">
              <a:buNone/>
              <a:defRPr sz="1500"/>
            </a:lvl8pPr>
            <a:lvl9pPr marL="2738828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33" indent="0">
              <a:buNone/>
              <a:defRPr sz="1100"/>
            </a:lvl2pPr>
            <a:lvl3pPr marL="684721" indent="0">
              <a:buNone/>
              <a:defRPr sz="900"/>
            </a:lvl3pPr>
            <a:lvl4pPr marL="1027082" indent="0">
              <a:buNone/>
              <a:defRPr sz="800"/>
            </a:lvl4pPr>
            <a:lvl5pPr marL="1369442" indent="0">
              <a:buNone/>
              <a:defRPr sz="800"/>
            </a:lvl5pPr>
            <a:lvl6pPr marL="1711831" indent="0">
              <a:buNone/>
              <a:defRPr sz="800"/>
            </a:lvl6pPr>
            <a:lvl7pPr marL="2054162" indent="0">
              <a:buNone/>
              <a:defRPr sz="800"/>
            </a:lvl7pPr>
            <a:lvl8pPr marL="2396495" indent="0">
              <a:buNone/>
              <a:defRPr sz="800"/>
            </a:lvl8pPr>
            <a:lvl9pPr marL="27388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20D-3446-472A-A7DE-79E852EE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769512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D4C-4B59-4309-BBA1-713CFB89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979130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0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27390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CF2-066C-4E6A-9F5C-F5CCB95B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1914973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51" indent="0" algn="ctr">
              <a:buNone/>
              <a:defRPr sz="1500"/>
            </a:lvl2pPr>
            <a:lvl3pPr marL="684942" indent="0" algn="ctr">
              <a:buNone/>
              <a:defRPr sz="1400"/>
            </a:lvl3pPr>
            <a:lvl4pPr marL="1027414" indent="0" algn="ctr">
              <a:buNone/>
              <a:defRPr sz="1200"/>
            </a:lvl4pPr>
            <a:lvl5pPr marL="1369884" indent="0" algn="ctr">
              <a:buNone/>
              <a:defRPr sz="1200"/>
            </a:lvl5pPr>
            <a:lvl6pPr marL="1712377" indent="0" algn="ctr">
              <a:buNone/>
              <a:defRPr sz="1200"/>
            </a:lvl6pPr>
            <a:lvl7pPr marL="2054825" indent="0" algn="ctr">
              <a:buNone/>
              <a:defRPr sz="1200"/>
            </a:lvl7pPr>
            <a:lvl8pPr marL="2397275" indent="0" algn="ctr">
              <a:buNone/>
              <a:defRPr sz="1200"/>
            </a:lvl8pPr>
            <a:lvl9pPr marL="273972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6D97-A858-41E1-B375-9F920D47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1292305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FCD6-FCA7-4555-A630-BE495538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8674689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8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2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7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F20-2D63-4170-B73B-3C38C2196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0694508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00B-0192-4E87-B301-883602E1E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16391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FCD6-FCA7-4555-A630-BE495538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9081160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51" indent="0">
              <a:buNone/>
              <a:defRPr sz="1500" b="1"/>
            </a:lvl2pPr>
            <a:lvl3pPr marL="684942" indent="0">
              <a:buNone/>
              <a:defRPr sz="1400" b="1"/>
            </a:lvl3pPr>
            <a:lvl4pPr marL="1027414" indent="0">
              <a:buNone/>
              <a:defRPr sz="1200" b="1"/>
            </a:lvl4pPr>
            <a:lvl5pPr marL="1369884" indent="0">
              <a:buNone/>
              <a:defRPr sz="1200" b="1"/>
            </a:lvl5pPr>
            <a:lvl6pPr marL="1712377" indent="0">
              <a:buNone/>
              <a:defRPr sz="1200" b="1"/>
            </a:lvl6pPr>
            <a:lvl7pPr marL="2054825" indent="0">
              <a:buNone/>
              <a:defRPr sz="1200" b="1"/>
            </a:lvl7pPr>
            <a:lvl8pPr marL="2397275" indent="0">
              <a:buNone/>
              <a:defRPr sz="1200" b="1"/>
            </a:lvl8pPr>
            <a:lvl9pPr marL="273972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51" indent="0">
              <a:buNone/>
              <a:defRPr sz="1500" b="1"/>
            </a:lvl2pPr>
            <a:lvl3pPr marL="684942" indent="0">
              <a:buNone/>
              <a:defRPr sz="1400" b="1"/>
            </a:lvl3pPr>
            <a:lvl4pPr marL="1027414" indent="0">
              <a:buNone/>
              <a:defRPr sz="1200" b="1"/>
            </a:lvl4pPr>
            <a:lvl5pPr marL="1369884" indent="0">
              <a:buNone/>
              <a:defRPr sz="1200" b="1"/>
            </a:lvl5pPr>
            <a:lvl6pPr marL="1712377" indent="0">
              <a:buNone/>
              <a:defRPr sz="1200" b="1"/>
            </a:lvl6pPr>
            <a:lvl7pPr marL="2054825" indent="0">
              <a:buNone/>
              <a:defRPr sz="1200" b="1"/>
            </a:lvl7pPr>
            <a:lvl8pPr marL="2397275" indent="0">
              <a:buNone/>
              <a:defRPr sz="1200" b="1"/>
            </a:lvl8pPr>
            <a:lvl9pPr marL="273972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3E5-8F7F-4C8D-B74A-8496631C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0481742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1A26-380D-489E-A057-56022A17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6698871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F01-9FDE-4959-9AB1-1983DD04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4973569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2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51" indent="0">
              <a:buNone/>
              <a:defRPr sz="1100"/>
            </a:lvl2pPr>
            <a:lvl3pPr marL="684942" indent="0">
              <a:buNone/>
              <a:defRPr sz="900"/>
            </a:lvl3pPr>
            <a:lvl4pPr marL="1027414" indent="0">
              <a:buNone/>
              <a:defRPr sz="800"/>
            </a:lvl4pPr>
            <a:lvl5pPr marL="1369884" indent="0">
              <a:buNone/>
              <a:defRPr sz="800"/>
            </a:lvl5pPr>
            <a:lvl6pPr marL="1712377" indent="0">
              <a:buNone/>
              <a:defRPr sz="800"/>
            </a:lvl6pPr>
            <a:lvl7pPr marL="2054825" indent="0">
              <a:buNone/>
              <a:defRPr sz="800"/>
            </a:lvl7pPr>
            <a:lvl8pPr marL="2397275" indent="0">
              <a:buNone/>
              <a:defRPr sz="800"/>
            </a:lvl8pPr>
            <a:lvl9pPr marL="273972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C04F-F839-457B-B689-DCBB54B44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4232328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2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451" indent="0">
              <a:buNone/>
              <a:defRPr sz="2100"/>
            </a:lvl2pPr>
            <a:lvl3pPr marL="684942" indent="0">
              <a:buNone/>
              <a:defRPr sz="1800"/>
            </a:lvl3pPr>
            <a:lvl4pPr marL="1027414" indent="0">
              <a:buNone/>
              <a:defRPr sz="1500"/>
            </a:lvl4pPr>
            <a:lvl5pPr marL="1369884" indent="0">
              <a:buNone/>
              <a:defRPr sz="1500"/>
            </a:lvl5pPr>
            <a:lvl6pPr marL="1712377" indent="0">
              <a:buNone/>
              <a:defRPr sz="1500"/>
            </a:lvl6pPr>
            <a:lvl7pPr marL="2054825" indent="0">
              <a:buNone/>
              <a:defRPr sz="1500"/>
            </a:lvl7pPr>
            <a:lvl8pPr marL="2397275" indent="0">
              <a:buNone/>
              <a:defRPr sz="1500"/>
            </a:lvl8pPr>
            <a:lvl9pPr marL="273972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51" indent="0">
              <a:buNone/>
              <a:defRPr sz="1100"/>
            </a:lvl2pPr>
            <a:lvl3pPr marL="684942" indent="0">
              <a:buNone/>
              <a:defRPr sz="900"/>
            </a:lvl3pPr>
            <a:lvl4pPr marL="1027414" indent="0">
              <a:buNone/>
              <a:defRPr sz="800"/>
            </a:lvl4pPr>
            <a:lvl5pPr marL="1369884" indent="0">
              <a:buNone/>
              <a:defRPr sz="800"/>
            </a:lvl5pPr>
            <a:lvl6pPr marL="1712377" indent="0">
              <a:buNone/>
              <a:defRPr sz="800"/>
            </a:lvl6pPr>
            <a:lvl7pPr marL="2054825" indent="0">
              <a:buNone/>
              <a:defRPr sz="800"/>
            </a:lvl7pPr>
            <a:lvl8pPr marL="2397275" indent="0">
              <a:buNone/>
              <a:defRPr sz="800"/>
            </a:lvl8pPr>
            <a:lvl9pPr marL="273972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20D-3446-472A-A7DE-79E852EE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6982208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D4C-4B59-4309-BBA1-713CFB89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5643149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9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27389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CF2-066C-4E6A-9F5C-F5CCB95B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972886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77" indent="0" algn="ctr">
              <a:buNone/>
              <a:defRPr sz="1500"/>
            </a:lvl2pPr>
            <a:lvl3pPr marL="685180" indent="0" algn="ctr">
              <a:buNone/>
              <a:defRPr sz="1400"/>
            </a:lvl3pPr>
            <a:lvl4pPr marL="1027771" indent="0" algn="ctr">
              <a:buNone/>
              <a:defRPr sz="1200"/>
            </a:lvl4pPr>
            <a:lvl5pPr marL="1370360" indent="0" algn="ctr">
              <a:buNone/>
              <a:defRPr sz="1200"/>
            </a:lvl5pPr>
            <a:lvl6pPr marL="1712965" indent="0" algn="ctr">
              <a:buNone/>
              <a:defRPr sz="1200"/>
            </a:lvl6pPr>
            <a:lvl7pPr marL="2055539" indent="0" algn="ctr">
              <a:buNone/>
              <a:defRPr sz="1200"/>
            </a:lvl7pPr>
            <a:lvl8pPr marL="2398114" indent="0" algn="ctr">
              <a:buNone/>
              <a:defRPr sz="1200"/>
            </a:lvl8pPr>
            <a:lvl9pPr marL="27406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6D97-A858-41E1-B375-9F920D47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5740926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FCD6-FCA7-4555-A630-BE495538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378412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5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1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6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F20-2D63-4170-B73B-3C38C2196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79952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5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8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7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6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3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1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30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48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F20-2D63-4170-B73B-3C38C2196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4349204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00B-0192-4E87-B301-883602E1E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9413507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77" indent="0">
              <a:buNone/>
              <a:defRPr sz="1500" b="1"/>
            </a:lvl2pPr>
            <a:lvl3pPr marL="685180" indent="0">
              <a:buNone/>
              <a:defRPr sz="1400" b="1"/>
            </a:lvl3pPr>
            <a:lvl4pPr marL="1027771" indent="0">
              <a:buNone/>
              <a:defRPr sz="1200" b="1"/>
            </a:lvl4pPr>
            <a:lvl5pPr marL="1370360" indent="0">
              <a:buNone/>
              <a:defRPr sz="1200" b="1"/>
            </a:lvl5pPr>
            <a:lvl6pPr marL="1712965" indent="0">
              <a:buNone/>
              <a:defRPr sz="1200" b="1"/>
            </a:lvl6pPr>
            <a:lvl7pPr marL="2055539" indent="0">
              <a:buNone/>
              <a:defRPr sz="1200" b="1"/>
            </a:lvl7pPr>
            <a:lvl8pPr marL="2398114" indent="0">
              <a:buNone/>
              <a:defRPr sz="1200" b="1"/>
            </a:lvl8pPr>
            <a:lvl9pPr marL="27406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77" indent="0">
              <a:buNone/>
              <a:defRPr sz="1500" b="1"/>
            </a:lvl2pPr>
            <a:lvl3pPr marL="685180" indent="0">
              <a:buNone/>
              <a:defRPr sz="1400" b="1"/>
            </a:lvl3pPr>
            <a:lvl4pPr marL="1027771" indent="0">
              <a:buNone/>
              <a:defRPr sz="1200" b="1"/>
            </a:lvl4pPr>
            <a:lvl5pPr marL="1370360" indent="0">
              <a:buNone/>
              <a:defRPr sz="1200" b="1"/>
            </a:lvl5pPr>
            <a:lvl6pPr marL="1712965" indent="0">
              <a:buNone/>
              <a:defRPr sz="1200" b="1"/>
            </a:lvl6pPr>
            <a:lvl7pPr marL="2055539" indent="0">
              <a:buNone/>
              <a:defRPr sz="1200" b="1"/>
            </a:lvl7pPr>
            <a:lvl8pPr marL="2398114" indent="0">
              <a:buNone/>
              <a:defRPr sz="1200" b="1"/>
            </a:lvl8pPr>
            <a:lvl9pPr marL="27406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3E5-8F7F-4C8D-B74A-8496631C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6373170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1A26-380D-489E-A057-56022A17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7769132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F01-9FDE-4959-9AB1-1983DD04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808247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77" indent="0">
              <a:buNone/>
              <a:defRPr sz="1100"/>
            </a:lvl2pPr>
            <a:lvl3pPr marL="685180" indent="0">
              <a:buNone/>
              <a:defRPr sz="900"/>
            </a:lvl3pPr>
            <a:lvl4pPr marL="1027771" indent="0">
              <a:buNone/>
              <a:defRPr sz="800"/>
            </a:lvl4pPr>
            <a:lvl5pPr marL="1370360" indent="0">
              <a:buNone/>
              <a:defRPr sz="800"/>
            </a:lvl5pPr>
            <a:lvl6pPr marL="1712965" indent="0">
              <a:buNone/>
              <a:defRPr sz="800"/>
            </a:lvl6pPr>
            <a:lvl7pPr marL="2055539" indent="0">
              <a:buNone/>
              <a:defRPr sz="800"/>
            </a:lvl7pPr>
            <a:lvl8pPr marL="2398114" indent="0">
              <a:buNone/>
              <a:defRPr sz="800"/>
            </a:lvl8pPr>
            <a:lvl9pPr marL="274069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C04F-F839-457B-B689-DCBB54B44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2961842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06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577" indent="0">
              <a:buNone/>
              <a:defRPr sz="2100"/>
            </a:lvl2pPr>
            <a:lvl3pPr marL="685180" indent="0">
              <a:buNone/>
              <a:defRPr sz="1800"/>
            </a:lvl3pPr>
            <a:lvl4pPr marL="1027771" indent="0">
              <a:buNone/>
              <a:defRPr sz="1500"/>
            </a:lvl4pPr>
            <a:lvl5pPr marL="1370360" indent="0">
              <a:buNone/>
              <a:defRPr sz="1500"/>
            </a:lvl5pPr>
            <a:lvl6pPr marL="1712965" indent="0">
              <a:buNone/>
              <a:defRPr sz="1500"/>
            </a:lvl6pPr>
            <a:lvl7pPr marL="2055539" indent="0">
              <a:buNone/>
              <a:defRPr sz="1500"/>
            </a:lvl7pPr>
            <a:lvl8pPr marL="2398114" indent="0">
              <a:buNone/>
              <a:defRPr sz="1500"/>
            </a:lvl8pPr>
            <a:lvl9pPr marL="2740691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77" indent="0">
              <a:buNone/>
              <a:defRPr sz="1100"/>
            </a:lvl2pPr>
            <a:lvl3pPr marL="685180" indent="0">
              <a:buNone/>
              <a:defRPr sz="900"/>
            </a:lvl3pPr>
            <a:lvl4pPr marL="1027771" indent="0">
              <a:buNone/>
              <a:defRPr sz="800"/>
            </a:lvl4pPr>
            <a:lvl5pPr marL="1370360" indent="0">
              <a:buNone/>
              <a:defRPr sz="800"/>
            </a:lvl5pPr>
            <a:lvl6pPr marL="1712965" indent="0">
              <a:buNone/>
              <a:defRPr sz="800"/>
            </a:lvl6pPr>
            <a:lvl7pPr marL="2055539" indent="0">
              <a:buNone/>
              <a:defRPr sz="800"/>
            </a:lvl7pPr>
            <a:lvl8pPr marL="2398114" indent="0">
              <a:buNone/>
              <a:defRPr sz="800"/>
            </a:lvl8pPr>
            <a:lvl9pPr marL="274069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20D-3446-472A-A7DE-79E852EE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6214872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D4C-4B59-4309-BBA1-713CFB89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3561813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8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27388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CF2-066C-4E6A-9F5C-F5CCB95B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2066317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11" indent="0" algn="ctr">
              <a:buNone/>
              <a:defRPr sz="1500"/>
            </a:lvl2pPr>
            <a:lvl3pPr marL="685435" indent="0" algn="ctr">
              <a:buNone/>
              <a:defRPr sz="1400"/>
            </a:lvl3pPr>
            <a:lvl4pPr marL="1028152" indent="0" algn="ctr">
              <a:buNone/>
              <a:defRPr sz="1200"/>
            </a:lvl4pPr>
            <a:lvl5pPr marL="1370870" indent="0" algn="ctr">
              <a:buNone/>
              <a:defRPr sz="1200"/>
            </a:lvl5pPr>
            <a:lvl6pPr marL="1713595" indent="0" algn="ctr">
              <a:buNone/>
              <a:defRPr sz="1200"/>
            </a:lvl6pPr>
            <a:lvl7pPr marL="2056304" indent="0" algn="ctr">
              <a:buNone/>
              <a:defRPr sz="1200"/>
            </a:lvl7pPr>
            <a:lvl8pPr marL="2399014" indent="0" algn="ctr">
              <a:buNone/>
              <a:defRPr sz="1200"/>
            </a:lvl8pPr>
            <a:lvl9pPr marL="27417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6D97-A858-41E1-B375-9F920D47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2641793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FCD6-FCA7-4555-A630-BE495538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23395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00B-0192-4E87-B301-883602E1E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8984309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1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8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5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F20-2D63-4170-B73B-3C38C2196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6297991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00B-0192-4E87-B301-883602E1E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3158006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11" indent="0">
              <a:buNone/>
              <a:defRPr sz="1500" b="1"/>
            </a:lvl2pPr>
            <a:lvl3pPr marL="685435" indent="0">
              <a:buNone/>
              <a:defRPr sz="1400" b="1"/>
            </a:lvl3pPr>
            <a:lvl4pPr marL="1028152" indent="0">
              <a:buNone/>
              <a:defRPr sz="1200" b="1"/>
            </a:lvl4pPr>
            <a:lvl5pPr marL="1370870" indent="0">
              <a:buNone/>
              <a:defRPr sz="1200" b="1"/>
            </a:lvl5pPr>
            <a:lvl6pPr marL="1713595" indent="0">
              <a:buNone/>
              <a:defRPr sz="1200" b="1"/>
            </a:lvl6pPr>
            <a:lvl7pPr marL="2056304" indent="0">
              <a:buNone/>
              <a:defRPr sz="1200" b="1"/>
            </a:lvl7pPr>
            <a:lvl8pPr marL="2399014" indent="0">
              <a:buNone/>
              <a:defRPr sz="1200" b="1"/>
            </a:lvl8pPr>
            <a:lvl9pPr marL="27417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11" indent="0">
              <a:buNone/>
              <a:defRPr sz="1500" b="1"/>
            </a:lvl2pPr>
            <a:lvl3pPr marL="685435" indent="0">
              <a:buNone/>
              <a:defRPr sz="1400" b="1"/>
            </a:lvl3pPr>
            <a:lvl4pPr marL="1028152" indent="0">
              <a:buNone/>
              <a:defRPr sz="1200" b="1"/>
            </a:lvl4pPr>
            <a:lvl5pPr marL="1370870" indent="0">
              <a:buNone/>
              <a:defRPr sz="1200" b="1"/>
            </a:lvl5pPr>
            <a:lvl6pPr marL="1713595" indent="0">
              <a:buNone/>
              <a:defRPr sz="1200" b="1"/>
            </a:lvl6pPr>
            <a:lvl7pPr marL="2056304" indent="0">
              <a:buNone/>
              <a:defRPr sz="1200" b="1"/>
            </a:lvl7pPr>
            <a:lvl8pPr marL="2399014" indent="0">
              <a:buNone/>
              <a:defRPr sz="1200" b="1"/>
            </a:lvl8pPr>
            <a:lvl9pPr marL="27417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3E5-8F7F-4C8D-B74A-8496631C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1451087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1A26-380D-489E-A057-56022A17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230831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F01-9FDE-4959-9AB1-1983DD04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0952660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11" indent="0">
              <a:buNone/>
              <a:defRPr sz="1100"/>
            </a:lvl2pPr>
            <a:lvl3pPr marL="685435" indent="0">
              <a:buNone/>
              <a:defRPr sz="900"/>
            </a:lvl3pPr>
            <a:lvl4pPr marL="1028152" indent="0">
              <a:buNone/>
              <a:defRPr sz="800"/>
            </a:lvl4pPr>
            <a:lvl5pPr marL="1370870" indent="0">
              <a:buNone/>
              <a:defRPr sz="800"/>
            </a:lvl5pPr>
            <a:lvl6pPr marL="1713595" indent="0">
              <a:buNone/>
              <a:defRPr sz="800"/>
            </a:lvl6pPr>
            <a:lvl7pPr marL="2056304" indent="0">
              <a:buNone/>
              <a:defRPr sz="800"/>
            </a:lvl7pPr>
            <a:lvl8pPr marL="2399014" indent="0">
              <a:buNone/>
              <a:defRPr sz="800"/>
            </a:lvl8pPr>
            <a:lvl9pPr marL="274172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C04F-F839-457B-B689-DCBB54B44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8394352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711" indent="0">
              <a:buNone/>
              <a:defRPr sz="2100"/>
            </a:lvl2pPr>
            <a:lvl3pPr marL="685435" indent="0">
              <a:buNone/>
              <a:defRPr sz="1800"/>
            </a:lvl3pPr>
            <a:lvl4pPr marL="1028152" indent="0">
              <a:buNone/>
              <a:defRPr sz="1500"/>
            </a:lvl4pPr>
            <a:lvl5pPr marL="1370870" indent="0">
              <a:buNone/>
              <a:defRPr sz="1500"/>
            </a:lvl5pPr>
            <a:lvl6pPr marL="1713595" indent="0">
              <a:buNone/>
              <a:defRPr sz="1500"/>
            </a:lvl6pPr>
            <a:lvl7pPr marL="2056304" indent="0">
              <a:buNone/>
              <a:defRPr sz="1500"/>
            </a:lvl7pPr>
            <a:lvl8pPr marL="2399014" indent="0">
              <a:buNone/>
              <a:defRPr sz="1500"/>
            </a:lvl8pPr>
            <a:lvl9pPr marL="2741726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11" indent="0">
              <a:buNone/>
              <a:defRPr sz="1100"/>
            </a:lvl2pPr>
            <a:lvl3pPr marL="685435" indent="0">
              <a:buNone/>
              <a:defRPr sz="900"/>
            </a:lvl3pPr>
            <a:lvl4pPr marL="1028152" indent="0">
              <a:buNone/>
              <a:defRPr sz="800"/>
            </a:lvl4pPr>
            <a:lvl5pPr marL="1370870" indent="0">
              <a:buNone/>
              <a:defRPr sz="800"/>
            </a:lvl5pPr>
            <a:lvl6pPr marL="1713595" indent="0">
              <a:buNone/>
              <a:defRPr sz="800"/>
            </a:lvl6pPr>
            <a:lvl7pPr marL="2056304" indent="0">
              <a:buNone/>
              <a:defRPr sz="800"/>
            </a:lvl7pPr>
            <a:lvl8pPr marL="2399014" indent="0">
              <a:buNone/>
              <a:defRPr sz="800"/>
            </a:lvl8pPr>
            <a:lvl9pPr marL="274172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20D-3446-472A-A7DE-79E852EE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7252595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D4C-4B59-4309-BBA1-713CFB89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2193217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27386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CF2-066C-4E6A-9F5C-F5CCB95B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1377160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3" indent="0" algn="ctr">
              <a:buNone/>
              <a:defRPr sz="1500"/>
            </a:lvl2pPr>
            <a:lvl3pPr marL="685707" indent="0" algn="ctr">
              <a:buNone/>
              <a:defRPr sz="1400"/>
            </a:lvl3pPr>
            <a:lvl4pPr marL="1028560" indent="0" algn="ctr">
              <a:buNone/>
              <a:defRPr sz="1200"/>
            </a:lvl4pPr>
            <a:lvl5pPr marL="1371414" indent="0" algn="ctr">
              <a:buNone/>
              <a:defRPr sz="1200"/>
            </a:lvl5pPr>
            <a:lvl6pPr marL="1714267" indent="0" algn="ctr">
              <a:buNone/>
              <a:defRPr sz="1200"/>
            </a:lvl6pPr>
            <a:lvl7pPr marL="2057121" indent="0" algn="ctr">
              <a:buNone/>
              <a:defRPr sz="1200"/>
            </a:lvl7pPr>
            <a:lvl8pPr marL="2399974" indent="0" algn="ctr">
              <a:buNone/>
              <a:defRPr sz="1200"/>
            </a:lvl8pPr>
            <a:lvl9pPr marL="274282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6D97-A858-41E1-B375-9F920D47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16507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811" indent="0">
              <a:buNone/>
              <a:defRPr sz="1500" b="1"/>
            </a:lvl2pPr>
            <a:lvl3pPr marL="683735" indent="0">
              <a:buNone/>
              <a:defRPr sz="1400" b="1"/>
            </a:lvl3pPr>
            <a:lvl4pPr marL="1025603" indent="0">
              <a:buNone/>
              <a:defRPr sz="1200" b="1"/>
            </a:lvl4pPr>
            <a:lvl5pPr marL="1367471" indent="0">
              <a:buNone/>
              <a:defRPr sz="1200" b="1"/>
            </a:lvl5pPr>
            <a:lvl6pPr marL="1709395" indent="0">
              <a:buNone/>
              <a:defRPr sz="1200" b="1"/>
            </a:lvl6pPr>
            <a:lvl7pPr marL="2051205" indent="0">
              <a:buNone/>
              <a:defRPr sz="1200" b="1"/>
            </a:lvl7pPr>
            <a:lvl8pPr marL="2393015" indent="0">
              <a:buNone/>
              <a:defRPr sz="1200" b="1"/>
            </a:lvl8pPr>
            <a:lvl9pPr marL="27348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811" indent="0">
              <a:buNone/>
              <a:defRPr sz="1500" b="1"/>
            </a:lvl2pPr>
            <a:lvl3pPr marL="683735" indent="0">
              <a:buNone/>
              <a:defRPr sz="1400" b="1"/>
            </a:lvl3pPr>
            <a:lvl4pPr marL="1025603" indent="0">
              <a:buNone/>
              <a:defRPr sz="1200" b="1"/>
            </a:lvl4pPr>
            <a:lvl5pPr marL="1367471" indent="0">
              <a:buNone/>
              <a:defRPr sz="1200" b="1"/>
            </a:lvl5pPr>
            <a:lvl6pPr marL="1709395" indent="0">
              <a:buNone/>
              <a:defRPr sz="1200" b="1"/>
            </a:lvl6pPr>
            <a:lvl7pPr marL="2051205" indent="0">
              <a:buNone/>
              <a:defRPr sz="1200" b="1"/>
            </a:lvl7pPr>
            <a:lvl8pPr marL="2393015" indent="0">
              <a:buNone/>
              <a:defRPr sz="1200" b="1"/>
            </a:lvl8pPr>
            <a:lvl9pPr marL="27348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3E5-8F7F-4C8D-B74A-8496631C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5319587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FCD6-FCA7-4555-A630-BE495538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821947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F20-2D63-4170-B73B-3C38C2196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4950721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00B-0192-4E87-B301-883602E1E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8790835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7" indent="0">
              <a:buNone/>
              <a:defRPr sz="1400" b="1"/>
            </a:lvl3pPr>
            <a:lvl4pPr marL="1028560" indent="0">
              <a:buNone/>
              <a:defRPr sz="1200" b="1"/>
            </a:lvl4pPr>
            <a:lvl5pPr marL="1371414" indent="0">
              <a:buNone/>
              <a:defRPr sz="1200" b="1"/>
            </a:lvl5pPr>
            <a:lvl6pPr marL="1714267" indent="0">
              <a:buNone/>
              <a:defRPr sz="1200" b="1"/>
            </a:lvl6pPr>
            <a:lvl7pPr marL="2057121" indent="0">
              <a:buNone/>
              <a:defRPr sz="1200" b="1"/>
            </a:lvl7pPr>
            <a:lvl8pPr marL="2399974" indent="0">
              <a:buNone/>
              <a:defRPr sz="1200" b="1"/>
            </a:lvl8pPr>
            <a:lvl9pPr marL="27428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7" indent="0">
              <a:buNone/>
              <a:defRPr sz="1400" b="1"/>
            </a:lvl3pPr>
            <a:lvl4pPr marL="1028560" indent="0">
              <a:buNone/>
              <a:defRPr sz="1200" b="1"/>
            </a:lvl4pPr>
            <a:lvl5pPr marL="1371414" indent="0">
              <a:buNone/>
              <a:defRPr sz="1200" b="1"/>
            </a:lvl5pPr>
            <a:lvl6pPr marL="1714267" indent="0">
              <a:buNone/>
              <a:defRPr sz="1200" b="1"/>
            </a:lvl6pPr>
            <a:lvl7pPr marL="2057121" indent="0">
              <a:buNone/>
              <a:defRPr sz="1200" b="1"/>
            </a:lvl7pPr>
            <a:lvl8pPr marL="2399974" indent="0">
              <a:buNone/>
              <a:defRPr sz="1200" b="1"/>
            </a:lvl8pPr>
            <a:lvl9pPr marL="27428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3E5-8F7F-4C8D-B74A-8496631C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1016042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1A26-380D-489E-A057-56022A17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8883695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F01-9FDE-4959-9AB1-1983DD04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3544193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3" indent="0">
              <a:buNone/>
              <a:defRPr sz="1100"/>
            </a:lvl2pPr>
            <a:lvl3pPr marL="685707" indent="0">
              <a:buNone/>
              <a:defRPr sz="900"/>
            </a:lvl3pPr>
            <a:lvl4pPr marL="1028560" indent="0">
              <a:buNone/>
              <a:defRPr sz="800"/>
            </a:lvl4pPr>
            <a:lvl5pPr marL="1371414" indent="0">
              <a:buNone/>
              <a:defRPr sz="800"/>
            </a:lvl5pPr>
            <a:lvl6pPr marL="1714267" indent="0">
              <a:buNone/>
              <a:defRPr sz="800"/>
            </a:lvl6pPr>
            <a:lvl7pPr marL="2057121" indent="0">
              <a:buNone/>
              <a:defRPr sz="800"/>
            </a:lvl7pPr>
            <a:lvl8pPr marL="2399974" indent="0">
              <a:buNone/>
              <a:defRPr sz="800"/>
            </a:lvl8pPr>
            <a:lvl9pPr marL="27428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C04F-F839-457B-B689-DCBB54B44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1072122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3" indent="0">
              <a:buNone/>
              <a:defRPr sz="2100"/>
            </a:lvl2pPr>
            <a:lvl3pPr marL="685707" indent="0">
              <a:buNone/>
              <a:defRPr sz="1800"/>
            </a:lvl3pPr>
            <a:lvl4pPr marL="1028560" indent="0">
              <a:buNone/>
              <a:defRPr sz="1500"/>
            </a:lvl4pPr>
            <a:lvl5pPr marL="1371414" indent="0">
              <a:buNone/>
              <a:defRPr sz="1500"/>
            </a:lvl5pPr>
            <a:lvl6pPr marL="1714267" indent="0">
              <a:buNone/>
              <a:defRPr sz="1500"/>
            </a:lvl6pPr>
            <a:lvl7pPr marL="2057121" indent="0">
              <a:buNone/>
              <a:defRPr sz="1500"/>
            </a:lvl7pPr>
            <a:lvl8pPr marL="2399974" indent="0">
              <a:buNone/>
              <a:defRPr sz="1500"/>
            </a:lvl8pPr>
            <a:lvl9pPr marL="2742828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3" indent="0">
              <a:buNone/>
              <a:defRPr sz="1100"/>
            </a:lvl2pPr>
            <a:lvl3pPr marL="685707" indent="0">
              <a:buNone/>
              <a:defRPr sz="900"/>
            </a:lvl3pPr>
            <a:lvl4pPr marL="1028560" indent="0">
              <a:buNone/>
              <a:defRPr sz="800"/>
            </a:lvl4pPr>
            <a:lvl5pPr marL="1371414" indent="0">
              <a:buNone/>
              <a:defRPr sz="800"/>
            </a:lvl5pPr>
            <a:lvl6pPr marL="1714267" indent="0">
              <a:buNone/>
              <a:defRPr sz="800"/>
            </a:lvl6pPr>
            <a:lvl7pPr marL="2057121" indent="0">
              <a:buNone/>
              <a:defRPr sz="800"/>
            </a:lvl7pPr>
            <a:lvl8pPr marL="2399974" indent="0">
              <a:buNone/>
              <a:defRPr sz="800"/>
            </a:lvl8pPr>
            <a:lvl9pPr marL="27428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20D-3446-472A-A7DE-79E852EE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6207306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D4C-4B59-4309-BBA1-713CFB89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968013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0" y="27385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CF2-066C-4E6A-9F5C-F5CCB95B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55548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1A26-380D-489E-A057-56022A17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8218039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2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2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2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2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2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2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9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2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9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0028-5388-4F9C-8C2A-D07BFEAD38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640499"/>
      </p:ext>
    </p:extLst>
  </p:cSld>
  <p:clrMapOvr>
    <a:masterClrMapping/>
  </p:clrMapOvr>
  <p:transition spd="med">
    <p:wip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EEB1-5930-4DA3-9F74-34B9E3D306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301455"/>
      </p:ext>
    </p:extLst>
  </p:cSld>
  <p:clrMapOvr>
    <a:masterClrMapping/>
  </p:clrMapOvr>
  <p:transition spd="med">
    <p:wip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138" indent="0">
              <a:buNone/>
              <a:defRPr sz="2000"/>
            </a:lvl2pPr>
            <a:lvl3pPr marL="914276" indent="0">
              <a:buNone/>
              <a:defRPr sz="1800"/>
            </a:lvl3pPr>
            <a:lvl4pPr marL="1371414" indent="0">
              <a:buNone/>
              <a:defRPr sz="1600"/>
            </a:lvl4pPr>
            <a:lvl5pPr marL="1828552" indent="0">
              <a:buNone/>
              <a:defRPr sz="1600"/>
            </a:lvl5pPr>
            <a:lvl6pPr marL="2285690" indent="0">
              <a:buNone/>
              <a:defRPr sz="1600"/>
            </a:lvl6pPr>
            <a:lvl7pPr marL="2742828" indent="0">
              <a:buNone/>
              <a:defRPr sz="1600"/>
            </a:lvl7pPr>
            <a:lvl8pPr marL="3199965" indent="0">
              <a:buNone/>
              <a:defRPr sz="1600"/>
            </a:lvl8pPr>
            <a:lvl9pPr marL="3657104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F04B-EEB2-455E-A9A2-C0A777E67D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597024"/>
      </p:ext>
    </p:extLst>
  </p:cSld>
  <p:clrMapOvr>
    <a:masterClrMapping/>
  </p:clrMapOvr>
  <p:transition spd="med">
    <p:wip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9731-D3F5-46D5-80BB-D3F48F365B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29761"/>
      </p:ext>
    </p:extLst>
  </p:cSld>
  <p:clrMapOvr>
    <a:masterClrMapping/>
  </p:clrMapOvr>
  <p:transition spd="med">
    <p:wip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5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5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41E46-6F81-4550-B50C-EC8C77A9BA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371100"/>
      </p:ext>
    </p:extLst>
  </p:cSld>
  <p:clrMapOvr>
    <a:masterClrMapping/>
  </p:clrMapOvr>
  <p:transition spd="med">
    <p:wip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FD12C-737A-42CB-8C67-2B06235C1D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124928"/>
      </p:ext>
    </p:extLst>
  </p:cSld>
  <p:clrMapOvr>
    <a:masterClrMapping/>
  </p:clrMapOvr>
  <p:transition spd="med">
    <p:wip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CEA7D-BFC8-47FF-8196-9C6882BB38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403167"/>
      </p:ext>
    </p:extLst>
  </p:cSld>
  <p:clrMapOvr>
    <a:masterClrMapping/>
  </p:clrMapOvr>
  <p:transition spd="med">
    <p:wip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38" indent="0">
              <a:buNone/>
              <a:defRPr sz="1400"/>
            </a:lvl2pPr>
            <a:lvl3pPr marL="914276" indent="0">
              <a:buNone/>
              <a:defRPr sz="1200"/>
            </a:lvl3pPr>
            <a:lvl4pPr marL="1371414" indent="0">
              <a:buNone/>
              <a:defRPr sz="1000"/>
            </a:lvl4pPr>
            <a:lvl5pPr marL="1828552" indent="0">
              <a:buNone/>
              <a:defRPr sz="1000"/>
            </a:lvl5pPr>
            <a:lvl6pPr marL="2285690" indent="0">
              <a:buNone/>
              <a:defRPr sz="1000"/>
            </a:lvl6pPr>
            <a:lvl7pPr marL="2742828" indent="0">
              <a:buNone/>
              <a:defRPr sz="1000"/>
            </a:lvl7pPr>
            <a:lvl8pPr marL="3199965" indent="0">
              <a:buNone/>
              <a:defRPr sz="1000"/>
            </a:lvl8pPr>
            <a:lvl9pPr marL="36571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2016-5C38-49E3-8449-45A1D8B074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868374"/>
      </p:ext>
    </p:extLst>
  </p:cSld>
  <p:clrMapOvr>
    <a:masterClrMapping/>
  </p:clrMapOvr>
  <p:transition spd="med">
    <p:wip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5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38" indent="0">
              <a:buNone/>
              <a:defRPr sz="1400"/>
            </a:lvl2pPr>
            <a:lvl3pPr marL="914276" indent="0">
              <a:buNone/>
              <a:defRPr sz="1200"/>
            </a:lvl3pPr>
            <a:lvl4pPr marL="1371414" indent="0">
              <a:buNone/>
              <a:defRPr sz="1000"/>
            </a:lvl4pPr>
            <a:lvl5pPr marL="1828552" indent="0">
              <a:buNone/>
              <a:defRPr sz="1000"/>
            </a:lvl5pPr>
            <a:lvl6pPr marL="2285690" indent="0">
              <a:buNone/>
              <a:defRPr sz="1000"/>
            </a:lvl6pPr>
            <a:lvl7pPr marL="2742828" indent="0">
              <a:buNone/>
              <a:defRPr sz="1000"/>
            </a:lvl7pPr>
            <a:lvl8pPr marL="3199965" indent="0">
              <a:buNone/>
              <a:defRPr sz="1000"/>
            </a:lvl8pPr>
            <a:lvl9pPr marL="36571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AEEC9-8C3D-462B-9592-D89E1FCE5A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492239"/>
      </p:ext>
    </p:extLst>
  </p:cSld>
  <p:clrMapOvr>
    <a:masterClrMapping/>
  </p:clrMapOvr>
  <p:transition spd="med">
    <p:wip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938F-4E88-4A2F-9765-6DAB17E1AF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427065"/>
      </p:ext>
    </p:extLst>
  </p:cSld>
  <p:clrMapOvr>
    <a:masterClrMapping/>
  </p:clrMapOvr>
  <p:transition spd="med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F01-9FDE-4959-9AB1-1983DD04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5144505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92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92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110E-6608-4BAF-AD19-841929B6C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840259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1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2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935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2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811" indent="0">
              <a:buNone/>
              <a:defRPr sz="1100"/>
            </a:lvl2pPr>
            <a:lvl3pPr marL="683735" indent="0">
              <a:buNone/>
              <a:defRPr sz="900"/>
            </a:lvl3pPr>
            <a:lvl4pPr marL="1025603" indent="0">
              <a:buNone/>
              <a:defRPr sz="800"/>
            </a:lvl4pPr>
            <a:lvl5pPr marL="1367471" indent="0">
              <a:buNone/>
              <a:defRPr sz="800"/>
            </a:lvl5pPr>
            <a:lvl6pPr marL="1709395" indent="0">
              <a:buNone/>
              <a:defRPr sz="800"/>
            </a:lvl6pPr>
            <a:lvl7pPr marL="2051205" indent="0">
              <a:buNone/>
              <a:defRPr sz="800"/>
            </a:lvl7pPr>
            <a:lvl8pPr marL="2393015" indent="0">
              <a:buNone/>
              <a:defRPr sz="800"/>
            </a:lvl8pPr>
            <a:lvl9pPr marL="273482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C04F-F839-457B-B689-DCBB54B44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21584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23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1811" indent="0">
              <a:buNone/>
              <a:defRPr sz="2100"/>
            </a:lvl2pPr>
            <a:lvl3pPr marL="683735" indent="0">
              <a:buNone/>
              <a:defRPr sz="1800"/>
            </a:lvl3pPr>
            <a:lvl4pPr marL="1025603" indent="0">
              <a:buNone/>
              <a:defRPr sz="1500"/>
            </a:lvl4pPr>
            <a:lvl5pPr marL="1367471" indent="0">
              <a:buNone/>
              <a:defRPr sz="1500"/>
            </a:lvl5pPr>
            <a:lvl6pPr marL="1709395" indent="0">
              <a:buNone/>
              <a:defRPr sz="1500"/>
            </a:lvl6pPr>
            <a:lvl7pPr marL="2051205" indent="0">
              <a:buNone/>
              <a:defRPr sz="1500"/>
            </a:lvl7pPr>
            <a:lvl8pPr marL="2393015" indent="0">
              <a:buNone/>
              <a:defRPr sz="1500"/>
            </a:lvl8pPr>
            <a:lvl9pPr marL="2734827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811" indent="0">
              <a:buNone/>
              <a:defRPr sz="1100"/>
            </a:lvl2pPr>
            <a:lvl3pPr marL="683735" indent="0">
              <a:buNone/>
              <a:defRPr sz="900"/>
            </a:lvl3pPr>
            <a:lvl4pPr marL="1025603" indent="0">
              <a:buNone/>
              <a:defRPr sz="800"/>
            </a:lvl4pPr>
            <a:lvl5pPr marL="1367471" indent="0">
              <a:buNone/>
              <a:defRPr sz="800"/>
            </a:lvl5pPr>
            <a:lvl6pPr marL="1709395" indent="0">
              <a:buNone/>
              <a:defRPr sz="800"/>
            </a:lvl6pPr>
            <a:lvl7pPr marL="2051205" indent="0">
              <a:buNone/>
              <a:defRPr sz="800"/>
            </a:lvl7pPr>
            <a:lvl8pPr marL="2393015" indent="0">
              <a:buNone/>
              <a:defRPr sz="800"/>
            </a:lvl8pPr>
            <a:lvl9pPr marL="273482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20D-3446-472A-A7DE-79E852EE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28251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D4C-4B59-4309-BBA1-713CFB89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23498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9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5" y="27399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CF2-066C-4E6A-9F5C-F5CCB95B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19382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838" indent="0" algn="ctr">
              <a:buNone/>
              <a:defRPr sz="1500"/>
            </a:lvl2pPr>
            <a:lvl3pPr marL="683786" indent="0" algn="ctr">
              <a:buNone/>
              <a:defRPr sz="1400"/>
            </a:lvl3pPr>
            <a:lvl4pPr marL="1025680" indent="0" algn="ctr">
              <a:buNone/>
              <a:defRPr sz="1200"/>
            </a:lvl4pPr>
            <a:lvl5pPr marL="1367572" indent="0" algn="ctr">
              <a:buNone/>
              <a:defRPr sz="1200"/>
            </a:lvl5pPr>
            <a:lvl6pPr marL="1709521" indent="0" algn="ctr">
              <a:buNone/>
              <a:defRPr sz="1200"/>
            </a:lvl6pPr>
            <a:lvl7pPr marL="2051358" indent="0" algn="ctr">
              <a:buNone/>
              <a:defRPr sz="1200"/>
            </a:lvl7pPr>
            <a:lvl8pPr marL="2393195" indent="0" algn="ctr">
              <a:buNone/>
              <a:defRPr sz="1200"/>
            </a:lvl8pPr>
            <a:lvl9pPr marL="27350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6D97-A858-41E1-B375-9F920D47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09707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FCD6-FCA7-4555-A630-BE495538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31166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5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7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5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13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3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50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F20-2D63-4170-B73B-3C38C2196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20103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00B-0192-4E87-B301-883602E1E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75486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838" indent="0">
              <a:buNone/>
              <a:defRPr sz="1500" b="1"/>
            </a:lvl2pPr>
            <a:lvl3pPr marL="683786" indent="0">
              <a:buNone/>
              <a:defRPr sz="1400" b="1"/>
            </a:lvl3pPr>
            <a:lvl4pPr marL="1025680" indent="0">
              <a:buNone/>
              <a:defRPr sz="1200" b="1"/>
            </a:lvl4pPr>
            <a:lvl5pPr marL="1367572" indent="0">
              <a:buNone/>
              <a:defRPr sz="1200" b="1"/>
            </a:lvl5pPr>
            <a:lvl6pPr marL="1709521" indent="0">
              <a:buNone/>
              <a:defRPr sz="1200" b="1"/>
            </a:lvl6pPr>
            <a:lvl7pPr marL="2051358" indent="0">
              <a:buNone/>
              <a:defRPr sz="1200" b="1"/>
            </a:lvl7pPr>
            <a:lvl8pPr marL="2393195" indent="0">
              <a:buNone/>
              <a:defRPr sz="1200" b="1"/>
            </a:lvl8pPr>
            <a:lvl9pPr marL="27350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838" indent="0">
              <a:buNone/>
              <a:defRPr sz="1500" b="1"/>
            </a:lvl2pPr>
            <a:lvl3pPr marL="683786" indent="0">
              <a:buNone/>
              <a:defRPr sz="1400" b="1"/>
            </a:lvl3pPr>
            <a:lvl4pPr marL="1025680" indent="0">
              <a:buNone/>
              <a:defRPr sz="1200" b="1"/>
            </a:lvl4pPr>
            <a:lvl5pPr marL="1367572" indent="0">
              <a:buNone/>
              <a:defRPr sz="1200" b="1"/>
            </a:lvl5pPr>
            <a:lvl6pPr marL="1709521" indent="0">
              <a:buNone/>
              <a:defRPr sz="1200" b="1"/>
            </a:lvl6pPr>
            <a:lvl7pPr marL="2051358" indent="0">
              <a:buNone/>
              <a:defRPr sz="1200" b="1"/>
            </a:lvl7pPr>
            <a:lvl8pPr marL="2393195" indent="0">
              <a:buNone/>
              <a:defRPr sz="1200" b="1"/>
            </a:lvl8pPr>
            <a:lvl9pPr marL="27350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3E5-8F7F-4C8D-B74A-8496631C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08407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1A26-380D-489E-A057-56022A17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5643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80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F01-9FDE-4959-9AB1-1983DD04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30861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2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838" indent="0">
              <a:buNone/>
              <a:defRPr sz="1100"/>
            </a:lvl2pPr>
            <a:lvl3pPr marL="683786" indent="0">
              <a:buNone/>
              <a:defRPr sz="900"/>
            </a:lvl3pPr>
            <a:lvl4pPr marL="1025680" indent="0">
              <a:buNone/>
              <a:defRPr sz="800"/>
            </a:lvl4pPr>
            <a:lvl5pPr marL="1367572" indent="0">
              <a:buNone/>
              <a:defRPr sz="800"/>
            </a:lvl5pPr>
            <a:lvl6pPr marL="1709521" indent="0">
              <a:buNone/>
              <a:defRPr sz="800"/>
            </a:lvl6pPr>
            <a:lvl7pPr marL="2051358" indent="0">
              <a:buNone/>
              <a:defRPr sz="800"/>
            </a:lvl7pPr>
            <a:lvl8pPr marL="2393195" indent="0">
              <a:buNone/>
              <a:defRPr sz="800"/>
            </a:lvl8pPr>
            <a:lvl9pPr marL="273503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C04F-F839-457B-B689-DCBB54B44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22813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2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1838" indent="0">
              <a:buNone/>
              <a:defRPr sz="2100"/>
            </a:lvl2pPr>
            <a:lvl3pPr marL="683786" indent="0">
              <a:buNone/>
              <a:defRPr sz="1800"/>
            </a:lvl3pPr>
            <a:lvl4pPr marL="1025680" indent="0">
              <a:buNone/>
              <a:defRPr sz="1500"/>
            </a:lvl4pPr>
            <a:lvl5pPr marL="1367572" indent="0">
              <a:buNone/>
              <a:defRPr sz="1500"/>
            </a:lvl5pPr>
            <a:lvl6pPr marL="1709521" indent="0">
              <a:buNone/>
              <a:defRPr sz="1500"/>
            </a:lvl6pPr>
            <a:lvl7pPr marL="2051358" indent="0">
              <a:buNone/>
              <a:defRPr sz="1500"/>
            </a:lvl7pPr>
            <a:lvl8pPr marL="2393195" indent="0">
              <a:buNone/>
              <a:defRPr sz="1500"/>
            </a:lvl8pPr>
            <a:lvl9pPr marL="273503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838" indent="0">
              <a:buNone/>
              <a:defRPr sz="1100"/>
            </a:lvl2pPr>
            <a:lvl3pPr marL="683786" indent="0">
              <a:buNone/>
              <a:defRPr sz="900"/>
            </a:lvl3pPr>
            <a:lvl4pPr marL="1025680" indent="0">
              <a:buNone/>
              <a:defRPr sz="800"/>
            </a:lvl4pPr>
            <a:lvl5pPr marL="1367572" indent="0">
              <a:buNone/>
              <a:defRPr sz="800"/>
            </a:lvl5pPr>
            <a:lvl6pPr marL="1709521" indent="0">
              <a:buNone/>
              <a:defRPr sz="800"/>
            </a:lvl6pPr>
            <a:lvl7pPr marL="2051358" indent="0">
              <a:buNone/>
              <a:defRPr sz="800"/>
            </a:lvl7pPr>
            <a:lvl8pPr marL="2393195" indent="0">
              <a:buNone/>
              <a:defRPr sz="800"/>
            </a:lvl8pPr>
            <a:lvl9pPr marL="273503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20D-3446-472A-A7DE-79E852EE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28752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D4C-4B59-4309-BBA1-713CFB89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76206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9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5" y="27399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CF2-066C-4E6A-9F5C-F5CCB95B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68672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883" indent="0" algn="ctr">
              <a:buNone/>
              <a:defRPr sz="1500"/>
            </a:lvl2pPr>
            <a:lvl3pPr marL="683871" indent="0" algn="ctr">
              <a:buNone/>
              <a:defRPr sz="1400"/>
            </a:lvl3pPr>
            <a:lvl4pPr marL="1025807" indent="0" algn="ctr">
              <a:buNone/>
              <a:defRPr sz="1200"/>
            </a:lvl4pPr>
            <a:lvl5pPr marL="1367743" indent="0" algn="ctr">
              <a:buNone/>
              <a:defRPr sz="1200"/>
            </a:lvl5pPr>
            <a:lvl6pPr marL="1709731" indent="0" algn="ctr">
              <a:buNone/>
              <a:defRPr sz="1200"/>
            </a:lvl6pPr>
            <a:lvl7pPr marL="2051612" indent="0" algn="ctr">
              <a:buNone/>
              <a:defRPr sz="1200"/>
            </a:lvl7pPr>
            <a:lvl8pPr marL="2393495" indent="0" algn="ctr">
              <a:buNone/>
              <a:defRPr sz="1200"/>
            </a:lvl8pPr>
            <a:lvl9pPr marL="273537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6D97-A858-41E1-B375-9F920D47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72662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FCD6-FCA7-4555-A630-BE495538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01346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5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7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7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16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3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53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F20-2D63-4170-B73B-3C38C2196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01327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00B-0192-4E87-B301-883602E1E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9246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883" indent="0">
              <a:buNone/>
              <a:defRPr sz="1500" b="1"/>
            </a:lvl2pPr>
            <a:lvl3pPr marL="683871" indent="0">
              <a:buNone/>
              <a:defRPr sz="1400" b="1"/>
            </a:lvl3pPr>
            <a:lvl4pPr marL="1025807" indent="0">
              <a:buNone/>
              <a:defRPr sz="1200" b="1"/>
            </a:lvl4pPr>
            <a:lvl5pPr marL="1367743" indent="0">
              <a:buNone/>
              <a:defRPr sz="1200" b="1"/>
            </a:lvl5pPr>
            <a:lvl6pPr marL="1709731" indent="0">
              <a:buNone/>
              <a:defRPr sz="1200" b="1"/>
            </a:lvl6pPr>
            <a:lvl7pPr marL="2051612" indent="0">
              <a:buNone/>
              <a:defRPr sz="1200" b="1"/>
            </a:lvl7pPr>
            <a:lvl8pPr marL="2393495" indent="0">
              <a:buNone/>
              <a:defRPr sz="1200" b="1"/>
            </a:lvl8pPr>
            <a:lvl9pPr marL="273537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883" indent="0">
              <a:buNone/>
              <a:defRPr sz="1500" b="1"/>
            </a:lvl2pPr>
            <a:lvl3pPr marL="683871" indent="0">
              <a:buNone/>
              <a:defRPr sz="1400" b="1"/>
            </a:lvl3pPr>
            <a:lvl4pPr marL="1025807" indent="0">
              <a:buNone/>
              <a:defRPr sz="1200" b="1"/>
            </a:lvl4pPr>
            <a:lvl5pPr marL="1367743" indent="0">
              <a:buNone/>
              <a:defRPr sz="1200" b="1"/>
            </a:lvl5pPr>
            <a:lvl6pPr marL="1709731" indent="0">
              <a:buNone/>
              <a:defRPr sz="1200" b="1"/>
            </a:lvl6pPr>
            <a:lvl7pPr marL="2051612" indent="0">
              <a:buNone/>
              <a:defRPr sz="1200" b="1"/>
            </a:lvl7pPr>
            <a:lvl8pPr marL="2393495" indent="0">
              <a:buNone/>
              <a:defRPr sz="1200" b="1"/>
            </a:lvl8pPr>
            <a:lvl9pPr marL="273537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3E5-8F7F-4C8D-B74A-8496631C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3965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2" indent="0">
              <a:buNone/>
              <a:defRPr sz="2000" b="1"/>
            </a:lvl2pPr>
            <a:lvl3pPr marL="911600" indent="0">
              <a:buNone/>
              <a:defRPr sz="1800" b="1"/>
            </a:lvl3pPr>
            <a:lvl4pPr marL="1367369" indent="0">
              <a:buNone/>
              <a:defRPr sz="1600" b="1"/>
            </a:lvl4pPr>
            <a:lvl5pPr marL="1823197" indent="0">
              <a:buNone/>
              <a:defRPr sz="1600" b="1"/>
            </a:lvl5pPr>
            <a:lvl6pPr marL="2278908" indent="0">
              <a:buNone/>
              <a:defRPr sz="1600" b="1"/>
            </a:lvl6pPr>
            <a:lvl7pPr marL="2734620" indent="0">
              <a:buNone/>
              <a:defRPr sz="1600" b="1"/>
            </a:lvl7pPr>
            <a:lvl8pPr marL="3190472" indent="0">
              <a:buNone/>
              <a:defRPr sz="1600" b="1"/>
            </a:lvl8pPr>
            <a:lvl9pPr marL="36462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2" indent="0">
              <a:buNone/>
              <a:defRPr sz="2000" b="1"/>
            </a:lvl2pPr>
            <a:lvl3pPr marL="911600" indent="0">
              <a:buNone/>
              <a:defRPr sz="1800" b="1"/>
            </a:lvl3pPr>
            <a:lvl4pPr marL="1367369" indent="0">
              <a:buNone/>
              <a:defRPr sz="1600" b="1"/>
            </a:lvl4pPr>
            <a:lvl5pPr marL="1823197" indent="0">
              <a:buNone/>
              <a:defRPr sz="1600" b="1"/>
            </a:lvl5pPr>
            <a:lvl6pPr marL="2278908" indent="0">
              <a:buNone/>
              <a:defRPr sz="1600" b="1"/>
            </a:lvl6pPr>
            <a:lvl7pPr marL="2734620" indent="0">
              <a:buNone/>
              <a:defRPr sz="1600" b="1"/>
            </a:lvl7pPr>
            <a:lvl8pPr marL="3190472" indent="0">
              <a:buNone/>
              <a:defRPr sz="1600" b="1"/>
            </a:lvl8pPr>
            <a:lvl9pPr marL="36462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164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1A26-380D-489E-A057-56022A17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86895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F01-9FDE-4959-9AB1-1983DD04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64464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1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883" indent="0">
              <a:buNone/>
              <a:defRPr sz="1100"/>
            </a:lvl2pPr>
            <a:lvl3pPr marL="683871" indent="0">
              <a:buNone/>
              <a:defRPr sz="900"/>
            </a:lvl3pPr>
            <a:lvl4pPr marL="1025807" indent="0">
              <a:buNone/>
              <a:defRPr sz="800"/>
            </a:lvl4pPr>
            <a:lvl5pPr marL="1367743" indent="0">
              <a:buNone/>
              <a:defRPr sz="800"/>
            </a:lvl5pPr>
            <a:lvl6pPr marL="1709731" indent="0">
              <a:buNone/>
              <a:defRPr sz="800"/>
            </a:lvl6pPr>
            <a:lvl7pPr marL="2051612" indent="0">
              <a:buNone/>
              <a:defRPr sz="800"/>
            </a:lvl7pPr>
            <a:lvl8pPr marL="2393495" indent="0">
              <a:buNone/>
              <a:defRPr sz="800"/>
            </a:lvl8pPr>
            <a:lvl9pPr marL="273537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C04F-F839-457B-B689-DCBB54B44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875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15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1883" indent="0">
              <a:buNone/>
              <a:defRPr sz="2100"/>
            </a:lvl2pPr>
            <a:lvl3pPr marL="683871" indent="0">
              <a:buNone/>
              <a:defRPr sz="1800"/>
            </a:lvl3pPr>
            <a:lvl4pPr marL="1025807" indent="0">
              <a:buNone/>
              <a:defRPr sz="1500"/>
            </a:lvl4pPr>
            <a:lvl5pPr marL="1367743" indent="0">
              <a:buNone/>
              <a:defRPr sz="1500"/>
            </a:lvl5pPr>
            <a:lvl6pPr marL="1709731" indent="0">
              <a:buNone/>
              <a:defRPr sz="1500"/>
            </a:lvl6pPr>
            <a:lvl7pPr marL="2051612" indent="0">
              <a:buNone/>
              <a:defRPr sz="1500"/>
            </a:lvl7pPr>
            <a:lvl8pPr marL="2393495" indent="0">
              <a:buNone/>
              <a:defRPr sz="1500"/>
            </a:lvl8pPr>
            <a:lvl9pPr marL="2735379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883" indent="0">
              <a:buNone/>
              <a:defRPr sz="1100"/>
            </a:lvl2pPr>
            <a:lvl3pPr marL="683871" indent="0">
              <a:buNone/>
              <a:defRPr sz="900"/>
            </a:lvl3pPr>
            <a:lvl4pPr marL="1025807" indent="0">
              <a:buNone/>
              <a:defRPr sz="800"/>
            </a:lvl4pPr>
            <a:lvl5pPr marL="1367743" indent="0">
              <a:buNone/>
              <a:defRPr sz="800"/>
            </a:lvl5pPr>
            <a:lvl6pPr marL="1709731" indent="0">
              <a:buNone/>
              <a:defRPr sz="800"/>
            </a:lvl6pPr>
            <a:lvl7pPr marL="2051612" indent="0">
              <a:buNone/>
              <a:defRPr sz="800"/>
            </a:lvl7pPr>
            <a:lvl8pPr marL="2393495" indent="0">
              <a:buNone/>
              <a:defRPr sz="800"/>
            </a:lvl8pPr>
            <a:lvl9pPr marL="273537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20D-3446-472A-A7DE-79E852EE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59363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D4C-4B59-4309-BBA1-713CFB89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93754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9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5" y="27399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CF2-066C-4E6A-9F5C-F5CCB95B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291389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938" indent="0" algn="ctr">
              <a:buNone/>
              <a:defRPr sz="1500"/>
            </a:lvl2pPr>
            <a:lvl3pPr marL="683973" indent="0" algn="ctr">
              <a:buNone/>
              <a:defRPr sz="1400"/>
            </a:lvl3pPr>
            <a:lvl4pPr marL="1025960" indent="0" algn="ctr">
              <a:buNone/>
              <a:defRPr sz="1200"/>
            </a:lvl4pPr>
            <a:lvl5pPr marL="1367946" indent="0" algn="ctr">
              <a:buNone/>
              <a:defRPr sz="1200"/>
            </a:lvl5pPr>
            <a:lvl6pPr marL="1709983" indent="0" algn="ctr">
              <a:buNone/>
              <a:defRPr sz="1200"/>
            </a:lvl6pPr>
            <a:lvl7pPr marL="2051919" indent="0" algn="ctr">
              <a:buNone/>
              <a:defRPr sz="1200"/>
            </a:lvl7pPr>
            <a:lvl8pPr marL="2393855" indent="0" algn="ctr">
              <a:buNone/>
              <a:defRPr sz="1200"/>
            </a:lvl8pPr>
            <a:lvl9pPr marL="273579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6D97-A858-41E1-B375-9F920D47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30288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FCD6-FCA7-4555-A630-BE495538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60541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4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9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9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9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19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38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57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F20-2D63-4170-B73B-3C38C2196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575582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00B-0192-4E87-B301-883602E1E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2383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0711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38" indent="0">
              <a:buNone/>
              <a:defRPr sz="1500" b="1"/>
            </a:lvl2pPr>
            <a:lvl3pPr marL="683973" indent="0">
              <a:buNone/>
              <a:defRPr sz="1400" b="1"/>
            </a:lvl3pPr>
            <a:lvl4pPr marL="1025960" indent="0">
              <a:buNone/>
              <a:defRPr sz="1200" b="1"/>
            </a:lvl4pPr>
            <a:lvl5pPr marL="1367946" indent="0">
              <a:buNone/>
              <a:defRPr sz="1200" b="1"/>
            </a:lvl5pPr>
            <a:lvl6pPr marL="1709983" indent="0">
              <a:buNone/>
              <a:defRPr sz="1200" b="1"/>
            </a:lvl6pPr>
            <a:lvl7pPr marL="2051919" indent="0">
              <a:buNone/>
              <a:defRPr sz="1200" b="1"/>
            </a:lvl7pPr>
            <a:lvl8pPr marL="2393855" indent="0">
              <a:buNone/>
              <a:defRPr sz="1200" b="1"/>
            </a:lvl8pPr>
            <a:lvl9pPr marL="273579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38" indent="0">
              <a:buNone/>
              <a:defRPr sz="1500" b="1"/>
            </a:lvl2pPr>
            <a:lvl3pPr marL="683973" indent="0">
              <a:buNone/>
              <a:defRPr sz="1400" b="1"/>
            </a:lvl3pPr>
            <a:lvl4pPr marL="1025960" indent="0">
              <a:buNone/>
              <a:defRPr sz="1200" b="1"/>
            </a:lvl4pPr>
            <a:lvl5pPr marL="1367946" indent="0">
              <a:buNone/>
              <a:defRPr sz="1200" b="1"/>
            </a:lvl5pPr>
            <a:lvl6pPr marL="1709983" indent="0">
              <a:buNone/>
              <a:defRPr sz="1200" b="1"/>
            </a:lvl6pPr>
            <a:lvl7pPr marL="2051919" indent="0">
              <a:buNone/>
              <a:defRPr sz="1200" b="1"/>
            </a:lvl7pPr>
            <a:lvl8pPr marL="2393855" indent="0">
              <a:buNone/>
              <a:defRPr sz="1200" b="1"/>
            </a:lvl8pPr>
            <a:lvl9pPr marL="273579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3E5-8F7F-4C8D-B74A-8496631C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62901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1A26-380D-489E-A057-56022A17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6652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F01-9FDE-4959-9AB1-1983DD04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86026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0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938" indent="0">
              <a:buNone/>
              <a:defRPr sz="1100"/>
            </a:lvl2pPr>
            <a:lvl3pPr marL="683973" indent="0">
              <a:buNone/>
              <a:defRPr sz="900"/>
            </a:lvl3pPr>
            <a:lvl4pPr marL="1025960" indent="0">
              <a:buNone/>
              <a:defRPr sz="800"/>
            </a:lvl4pPr>
            <a:lvl5pPr marL="1367946" indent="0">
              <a:buNone/>
              <a:defRPr sz="800"/>
            </a:lvl5pPr>
            <a:lvl6pPr marL="1709983" indent="0">
              <a:buNone/>
              <a:defRPr sz="800"/>
            </a:lvl6pPr>
            <a:lvl7pPr marL="2051919" indent="0">
              <a:buNone/>
              <a:defRPr sz="800"/>
            </a:lvl7pPr>
            <a:lvl8pPr marL="2393855" indent="0">
              <a:buNone/>
              <a:defRPr sz="800"/>
            </a:lvl8pPr>
            <a:lvl9pPr marL="273579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C04F-F839-457B-B689-DCBB54B44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573426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0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1938" indent="0">
              <a:buNone/>
              <a:defRPr sz="2100"/>
            </a:lvl2pPr>
            <a:lvl3pPr marL="683973" indent="0">
              <a:buNone/>
              <a:defRPr sz="1800"/>
            </a:lvl3pPr>
            <a:lvl4pPr marL="1025960" indent="0">
              <a:buNone/>
              <a:defRPr sz="1500"/>
            </a:lvl4pPr>
            <a:lvl5pPr marL="1367946" indent="0">
              <a:buNone/>
              <a:defRPr sz="1500"/>
            </a:lvl5pPr>
            <a:lvl6pPr marL="1709983" indent="0">
              <a:buNone/>
              <a:defRPr sz="1500"/>
            </a:lvl6pPr>
            <a:lvl7pPr marL="2051919" indent="0">
              <a:buNone/>
              <a:defRPr sz="1500"/>
            </a:lvl7pPr>
            <a:lvl8pPr marL="2393855" indent="0">
              <a:buNone/>
              <a:defRPr sz="1500"/>
            </a:lvl8pPr>
            <a:lvl9pPr marL="2735793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938" indent="0">
              <a:buNone/>
              <a:defRPr sz="1100"/>
            </a:lvl2pPr>
            <a:lvl3pPr marL="683973" indent="0">
              <a:buNone/>
              <a:defRPr sz="900"/>
            </a:lvl3pPr>
            <a:lvl4pPr marL="1025960" indent="0">
              <a:buNone/>
              <a:defRPr sz="800"/>
            </a:lvl4pPr>
            <a:lvl5pPr marL="1367946" indent="0">
              <a:buNone/>
              <a:defRPr sz="800"/>
            </a:lvl5pPr>
            <a:lvl6pPr marL="1709983" indent="0">
              <a:buNone/>
              <a:defRPr sz="800"/>
            </a:lvl6pPr>
            <a:lvl7pPr marL="2051919" indent="0">
              <a:buNone/>
              <a:defRPr sz="800"/>
            </a:lvl7pPr>
            <a:lvl8pPr marL="2393855" indent="0">
              <a:buNone/>
              <a:defRPr sz="800"/>
            </a:lvl8pPr>
            <a:lvl9pPr marL="273579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20D-3446-472A-A7DE-79E852EE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28969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D4C-4B59-4309-BBA1-713CFB89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95198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8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5" y="27398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CF2-066C-4E6A-9F5C-F5CCB95B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35536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01" indent="0" algn="ctr">
              <a:buNone/>
              <a:defRPr sz="1500"/>
            </a:lvl2pPr>
            <a:lvl3pPr marL="684092" indent="0" algn="ctr">
              <a:buNone/>
              <a:defRPr sz="1400"/>
            </a:lvl3pPr>
            <a:lvl4pPr marL="1026139" indent="0" algn="ctr">
              <a:buNone/>
              <a:defRPr sz="1200"/>
            </a:lvl4pPr>
            <a:lvl5pPr marL="1368184" indent="0" algn="ctr">
              <a:buNone/>
              <a:defRPr sz="1200"/>
            </a:lvl5pPr>
            <a:lvl6pPr marL="1710277" indent="0" algn="ctr">
              <a:buNone/>
              <a:defRPr sz="1200"/>
            </a:lvl6pPr>
            <a:lvl7pPr marL="2052276" indent="0" algn="ctr">
              <a:buNone/>
              <a:defRPr sz="1200"/>
            </a:lvl7pPr>
            <a:lvl8pPr marL="2394275" indent="0" algn="ctr">
              <a:buNone/>
              <a:defRPr sz="1200"/>
            </a:lvl8pPr>
            <a:lvl9pPr marL="273627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6D97-A858-41E1-B375-9F920D47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72768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FCD6-FCA7-4555-A630-BE495538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51943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3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0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1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1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2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2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2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2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F20-2D63-4170-B73B-3C38C2196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070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9122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00B-0192-4E87-B301-883602E1E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03347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01" indent="0">
              <a:buNone/>
              <a:defRPr sz="1500" b="1"/>
            </a:lvl2pPr>
            <a:lvl3pPr marL="684092" indent="0">
              <a:buNone/>
              <a:defRPr sz="1400" b="1"/>
            </a:lvl3pPr>
            <a:lvl4pPr marL="1026139" indent="0">
              <a:buNone/>
              <a:defRPr sz="1200" b="1"/>
            </a:lvl4pPr>
            <a:lvl5pPr marL="1368184" indent="0">
              <a:buNone/>
              <a:defRPr sz="1200" b="1"/>
            </a:lvl5pPr>
            <a:lvl6pPr marL="1710277" indent="0">
              <a:buNone/>
              <a:defRPr sz="1200" b="1"/>
            </a:lvl6pPr>
            <a:lvl7pPr marL="2052276" indent="0">
              <a:buNone/>
              <a:defRPr sz="1200" b="1"/>
            </a:lvl7pPr>
            <a:lvl8pPr marL="2394275" indent="0">
              <a:buNone/>
              <a:defRPr sz="1200" b="1"/>
            </a:lvl8pPr>
            <a:lvl9pPr marL="273627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01" indent="0">
              <a:buNone/>
              <a:defRPr sz="1500" b="1"/>
            </a:lvl2pPr>
            <a:lvl3pPr marL="684092" indent="0">
              <a:buNone/>
              <a:defRPr sz="1400" b="1"/>
            </a:lvl3pPr>
            <a:lvl4pPr marL="1026139" indent="0">
              <a:buNone/>
              <a:defRPr sz="1200" b="1"/>
            </a:lvl4pPr>
            <a:lvl5pPr marL="1368184" indent="0">
              <a:buNone/>
              <a:defRPr sz="1200" b="1"/>
            </a:lvl5pPr>
            <a:lvl6pPr marL="1710277" indent="0">
              <a:buNone/>
              <a:defRPr sz="1200" b="1"/>
            </a:lvl6pPr>
            <a:lvl7pPr marL="2052276" indent="0">
              <a:buNone/>
              <a:defRPr sz="1200" b="1"/>
            </a:lvl7pPr>
            <a:lvl8pPr marL="2394275" indent="0">
              <a:buNone/>
              <a:defRPr sz="1200" b="1"/>
            </a:lvl8pPr>
            <a:lvl9pPr marL="273627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3E5-8F7F-4C8D-B74A-8496631C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50069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1A26-380D-489E-A057-56022A17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40258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F01-9FDE-4959-9AB1-1983DD04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262540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0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01" indent="0">
              <a:buNone/>
              <a:defRPr sz="1100"/>
            </a:lvl2pPr>
            <a:lvl3pPr marL="684092" indent="0">
              <a:buNone/>
              <a:defRPr sz="900"/>
            </a:lvl3pPr>
            <a:lvl4pPr marL="1026139" indent="0">
              <a:buNone/>
              <a:defRPr sz="800"/>
            </a:lvl4pPr>
            <a:lvl5pPr marL="1368184" indent="0">
              <a:buNone/>
              <a:defRPr sz="800"/>
            </a:lvl5pPr>
            <a:lvl6pPr marL="1710277" indent="0">
              <a:buNone/>
              <a:defRPr sz="800"/>
            </a:lvl6pPr>
            <a:lvl7pPr marL="2052276" indent="0">
              <a:buNone/>
              <a:defRPr sz="800"/>
            </a:lvl7pPr>
            <a:lvl8pPr marL="2394275" indent="0">
              <a:buNone/>
              <a:defRPr sz="800"/>
            </a:lvl8pPr>
            <a:lvl9pPr marL="273627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C04F-F839-457B-B689-DCBB54B44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972366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0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001" indent="0">
              <a:buNone/>
              <a:defRPr sz="2100"/>
            </a:lvl2pPr>
            <a:lvl3pPr marL="684092" indent="0">
              <a:buNone/>
              <a:defRPr sz="1800"/>
            </a:lvl3pPr>
            <a:lvl4pPr marL="1026139" indent="0">
              <a:buNone/>
              <a:defRPr sz="1500"/>
            </a:lvl4pPr>
            <a:lvl5pPr marL="1368184" indent="0">
              <a:buNone/>
              <a:defRPr sz="1500"/>
            </a:lvl5pPr>
            <a:lvl6pPr marL="1710277" indent="0">
              <a:buNone/>
              <a:defRPr sz="1500"/>
            </a:lvl6pPr>
            <a:lvl7pPr marL="2052276" indent="0">
              <a:buNone/>
              <a:defRPr sz="1500"/>
            </a:lvl7pPr>
            <a:lvl8pPr marL="2394275" indent="0">
              <a:buNone/>
              <a:defRPr sz="1500"/>
            </a:lvl8pPr>
            <a:lvl9pPr marL="273627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01" indent="0">
              <a:buNone/>
              <a:defRPr sz="1100"/>
            </a:lvl2pPr>
            <a:lvl3pPr marL="684092" indent="0">
              <a:buNone/>
              <a:defRPr sz="900"/>
            </a:lvl3pPr>
            <a:lvl4pPr marL="1026139" indent="0">
              <a:buNone/>
              <a:defRPr sz="800"/>
            </a:lvl4pPr>
            <a:lvl5pPr marL="1368184" indent="0">
              <a:buNone/>
              <a:defRPr sz="800"/>
            </a:lvl5pPr>
            <a:lvl6pPr marL="1710277" indent="0">
              <a:buNone/>
              <a:defRPr sz="800"/>
            </a:lvl6pPr>
            <a:lvl7pPr marL="2052276" indent="0">
              <a:buNone/>
              <a:defRPr sz="800"/>
            </a:lvl7pPr>
            <a:lvl8pPr marL="2394275" indent="0">
              <a:buNone/>
              <a:defRPr sz="800"/>
            </a:lvl8pPr>
            <a:lvl9pPr marL="273627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20D-3446-472A-A7DE-79E852EE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94458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D4C-4B59-4309-BBA1-713CFB89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363437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7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5" y="27397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CF2-066C-4E6A-9F5C-F5CCB95B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6227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73" indent="0" algn="ctr">
              <a:buNone/>
              <a:defRPr sz="1500"/>
            </a:lvl2pPr>
            <a:lvl3pPr marL="684228" indent="0" algn="ctr">
              <a:buNone/>
              <a:defRPr sz="1400"/>
            </a:lvl3pPr>
            <a:lvl4pPr marL="1026343" indent="0" algn="ctr">
              <a:buNone/>
              <a:defRPr sz="1200"/>
            </a:lvl4pPr>
            <a:lvl5pPr marL="1368456" indent="0" algn="ctr">
              <a:buNone/>
              <a:defRPr sz="1200"/>
            </a:lvl5pPr>
            <a:lvl6pPr marL="1710613" indent="0" algn="ctr">
              <a:buNone/>
              <a:defRPr sz="1200"/>
            </a:lvl6pPr>
            <a:lvl7pPr marL="2052683" indent="0" algn="ctr">
              <a:buNone/>
              <a:defRPr sz="1200"/>
            </a:lvl7pPr>
            <a:lvl8pPr marL="2394755" indent="0" algn="ctr">
              <a:buNone/>
              <a:defRPr sz="1200"/>
            </a:lvl8pPr>
            <a:lvl9pPr marL="273682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6D97-A858-41E1-B375-9F920D47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94458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FCD6-FCA7-4555-A630-BE495538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2819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4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712" indent="0">
              <a:buNone/>
              <a:defRPr sz="1200"/>
            </a:lvl2pPr>
            <a:lvl3pPr marL="911600" indent="0">
              <a:buNone/>
              <a:defRPr sz="1000"/>
            </a:lvl3pPr>
            <a:lvl4pPr marL="1367369" indent="0">
              <a:buNone/>
              <a:defRPr sz="900"/>
            </a:lvl4pPr>
            <a:lvl5pPr marL="1823197" indent="0">
              <a:buNone/>
              <a:defRPr sz="900"/>
            </a:lvl5pPr>
            <a:lvl6pPr marL="2278908" indent="0">
              <a:buNone/>
              <a:defRPr sz="900"/>
            </a:lvl6pPr>
            <a:lvl7pPr marL="2734620" indent="0">
              <a:buNone/>
              <a:defRPr sz="900"/>
            </a:lvl7pPr>
            <a:lvl8pPr marL="3190472" indent="0">
              <a:buNone/>
              <a:defRPr sz="900"/>
            </a:lvl8pPr>
            <a:lvl9pPr marL="36462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2820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2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4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6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6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8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F20-2D63-4170-B73B-3C38C2196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311342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00B-0192-4E87-B301-883602E1E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357550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73" indent="0">
              <a:buNone/>
              <a:defRPr sz="1500" b="1"/>
            </a:lvl2pPr>
            <a:lvl3pPr marL="684228" indent="0">
              <a:buNone/>
              <a:defRPr sz="1400" b="1"/>
            </a:lvl3pPr>
            <a:lvl4pPr marL="1026343" indent="0">
              <a:buNone/>
              <a:defRPr sz="1200" b="1"/>
            </a:lvl4pPr>
            <a:lvl5pPr marL="1368456" indent="0">
              <a:buNone/>
              <a:defRPr sz="1200" b="1"/>
            </a:lvl5pPr>
            <a:lvl6pPr marL="1710613" indent="0">
              <a:buNone/>
              <a:defRPr sz="1200" b="1"/>
            </a:lvl6pPr>
            <a:lvl7pPr marL="2052683" indent="0">
              <a:buNone/>
              <a:defRPr sz="1200" b="1"/>
            </a:lvl7pPr>
            <a:lvl8pPr marL="2394755" indent="0">
              <a:buNone/>
              <a:defRPr sz="1200" b="1"/>
            </a:lvl8pPr>
            <a:lvl9pPr marL="27368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73" indent="0">
              <a:buNone/>
              <a:defRPr sz="1500" b="1"/>
            </a:lvl2pPr>
            <a:lvl3pPr marL="684228" indent="0">
              <a:buNone/>
              <a:defRPr sz="1400" b="1"/>
            </a:lvl3pPr>
            <a:lvl4pPr marL="1026343" indent="0">
              <a:buNone/>
              <a:defRPr sz="1200" b="1"/>
            </a:lvl4pPr>
            <a:lvl5pPr marL="1368456" indent="0">
              <a:buNone/>
              <a:defRPr sz="1200" b="1"/>
            </a:lvl5pPr>
            <a:lvl6pPr marL="1710613" indent="0">
              <a:buNone/>
              <a:defRPr sz="1200" b="1"/>
            </a:lvl6pPr>
            <a:lvl7pPr marL="2052683" indent="0">
              <a:buNone/>
              <a:defRPr sz="1200" b="1"/>
            </a:lvl7pPr>
            <a:lvl8pPr marL="2394755" indent="0">
              <a:buNone/>
              <a:defRPr sz="1200" b="1"/>
            </a:lvl8pPr>
            <a:lvl9pPr marL="27368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3E5-8F7F-4C8D-B74A-8496631C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43461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1A26-380D-489E-A057-56022A17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509443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F01-9FDE-4959-9AB1-1983DD04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7731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9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73" indent="0">
              <a:buNone/>
              <a:defRPr sz="1100"/>
            </a:lvl2pPr>
            <a:lvl3pPr marL="684228" indent="0">
              <a:buNone/>
              <a:defRPr sz="900"/>
            </a:lvl3pPr>
            <a:lvl4pPr marL="1026343" indent="0">
              <a:buNone/>
              <a:defRPr sz="800"/>
            </a:lvl4pPr>
            <a:lvl5pPr marL="1368456" indent="0">
              <a:buNone/>
              <a:defRPr sz="800"/>
            </a:lvl5pPr>
            <a:lvl6pPr marL="1710613" indent="0">
              <a:buNone/>
              <a:defRPr sz="800"/>
            </a:lvl6pPr>
            <a:lvl7pPr marL="2052683" indent="0">
              <a:buNone/>
              <a:defRPr sz="800"/>
            </a:lvl7pPr>
            <a:lvl8pPr marL="2394755" indent="0">
              <a:buNone/>
              <a:defRPr sz="800"/>
            </a:lvl8pPr>
            <a:lvl9pPr marL="273682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C04F-F839-457B-B689-DCBB54B44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209502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94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073" indent="0">
              <a:buNone/>
              <a:defRPr sz="2100"/>
            </a:lvl2pPr>
            <a:lvl3pPr marL="684228" indent="0">
              <a:buNone/>
              <a:defRPr sz="1800"/>
            </a:lvl3pPr>
            <a:lvl4pPr marL="1026343" indent="0">
              <a:buNone/>
              <a:defRPr sz="1500"/>
            </a:lvl4pPr>
            <a:lvl5pPr marL="1368456" indent="0">
              <a:buNone/>
              <a:defRPr sz="1500"/>
            </a:lvl5pPr>
            <a:lvl6pPr marL="1710613" indent="0">
              <a:buNone/>
              <a:defRPr sz="1500"/>
            </a:lvl6pPr>
            <a:lvl7pPr marL="2052683" indent="0">
              <a:buNone/>
              <a:defRPr sz="1500"/>
            </a:lvl7pPr>
            <a:lvl8pPr marL="2394755" indent="0">
              <a:buNone/>
              <a:defRPr sz="1500"/>
            </a:lvl8pPr>
            <a:lvl9pPr marL="2736827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73" indent="0">
              <a:buNone/>
              <a:defRPr sz="1100"/>
            </a:lvl2pPr>
            <a:lvl3pPr marL="684228" indent="0">
              <a:buNone/>
              <a:defRPr sz="900"/>
            </a:lvl3pPr>
            <a:lvl4pPr marL="1026343" indent="0">
              <a:buNone/>
              <a:defRPr sz="800"/>
            </a:lvl4pPr>
            <a:lvl5pPr marL="1368456" indent="0">
              <a:buNone/>
              <a:defRPr sz="800"/>
            </a:lvl5pPr>
            <a:lvl6pPr marL="1710613" indent="0">
              <a:buNone/>
              <a:defRPr sz="800"/>
            </a:lvl6pPr>
            <a:lvl7pPr marL="2052683" indent="0">
              <a:buNone/>
              <a:defRPr sz="800"/>
            </a:lvl7pPr>
            <a:lvl8pPr marL="2394755" indent="0">
              <a:buNone/>
              <a:defRPr sz="800"/>
            </a:lvl8pPr>
            <a:lvl9pPr marL="273682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20D-3446-472A-A7DE-79E852EE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150003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D4C-4B59-4309-BBA1-713CFB89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785272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6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5" y="27396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CF2-066C-4E6A-9F5C-F5CCB95B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211473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145" indent="0" algn="ctr">
              <a:buNone/>
              <a:defRPr sz="1500"/>
            </a:lvl2pPr>
            <a:lvl3pPr marL="684364" indent="0" algn="ctr">
              <a:buNone/>
              <a:defRPr sz="1400"/>
            </a:lvl3pPr>
            <a:lvl4pPr marL="1026546" indent="0" algn="ctr">
              <a:buNone/>
              <a:defRPr sz="1200"/>
            </a:lvl4pPr>
            <a:lvl5pPr marL="1368728" indent="0" algn="ctr">
              <a:buNone/>
              <a:defRPr sz="1200"/>
            </a:lvl5pPr>
            <a:lvl6pPr marL="1710949" indent="0" algn="ctr">
              <a:buNone/>
              <a:defRPr sz="1200"/>
            </a:lvl6pPr>
            <a:lvl7pPr marL="2053091" indent="0" algn="ctr">
              <a:buNone/>
              <a:defRPr sz="1200"/>
            </a:lvl7pPr>
            <a:lvl8pPr marL="2395235" indent="0" algn="ctr">
              <a:buNone/>
              <a:defRPr sz="1200"/>
            </a:lvl8pPr>
            <a:lvl9pPr marL="273737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6D97-A858-41E1-B375-9F920D47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0799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712" indent="0">
              <a:buNone/>
              <a:defRPr sz="2800"/>
            </a:lvl2pPr>
            <a:lvl3pPr marL="911600" indent="0">
              <a:buNone/>
              <a:defRPr sz="2400"/>
            </a:lvl3pPr>
            <a:lvl4pPr marL="1367369" indent="0">
              <a:buNone/>
              <a:defRPr sz="2000"/>
            </a:lvl4pPr>
            <a:lvl5pPr marL="1823197" indent="0">
              <a:buNone/>
              <a:defRPr sz="2000"/>
            </a:lvl5pPr>
            <a:lvl6pPr marL="2278908" indent="0">
              <a:buNone/>
              <a:defRPr sz="2000"/>
            </a:lvl6pPr>
            <a:lvl7pPr marL="2734620" indent="0">
              <a:buNone/>
              <a:defRPr sz="2000"/>
            </a:lvl7pPr>
            <a:lvl8pPr marL="3190472" indent="0">
              <a:buNone/>
              <a:defRPr sz="2000"/>
            </a:lvl8pPr>
            <a:lvl9pPr marL="36462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6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712" indent="0">
              <a:buNone/>
              <a:defRPr sz="1200"/>
            </a:lvl2pPr>
            <a:lvl3pPr marL="911600" indent="0">
              <a:buNone/>
              <a:defRPr sz="1000"/>
            </a:lvl3pPr>
            <a:lvl4pPr marL="1367369" indent="0">
              <a:buNone/>
              <a:defRPr sz="900"/>
            </a:lvl4pPr>
            <a:lvl5pPr marL="1823197" indent="0">
              <a:buNone/>
              <a:defRPr sz="900"/>
            </a:lvl5pPr>
            <a:lvl6pPr marL="2278908" indent="0">
              <a:buNone/>
              <a:defRPr sz="900"/>
            </a:lvl6pPr>
            <a:lvl7pPr marL="2734620" indent="0">
              <a:buNone/>
              <a:defRPr sz="900"/>
            </a:lvl7pPr>
            <a:lvl8pPr marL="3190472" indent="0">
              <a:buNone/>
              <a:defRPr sz="900"/>
            </a:lvl8pPr>
            <a:lvl9pPr marL="36462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7155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FCD6-FCA7-4555-A630-BE495538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073104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2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1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3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7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5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73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8F20-2D63-4170-B73B-3C38C2196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895648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00B-0192-4E87-B301-883602E1E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22837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45" indent="0">
              <a:buNone/>
              <a:defRPr sz="1500" b="1"/>
            </a:lvl2pPr>
            <a:lvl3pPr marL="684364" indent="0">
              <a:buNone/>
              <a:defRPr sz="1400" b="1"/>
            </a:lvl3pPr>
            <a:lvl4pPr marL="1026546" indent="0">
              <a:buNone/>
              <a:defRPr sz="1200" b="1"/>
            </a:lvl4pPr>
            <a:lvl5pPr marL="1368728" indent="0">
              <a:buNone/>
              <a:defRPr sz="1200" b="1"/>
            </a:lvl5pPr>
            <a:lvl6pPr marL="1710949" indent="0">
              <a:buNone/>
              <a:defRPr sz="1200" b="1"/>
            </a:lvl6pPr>
            <a:lvl7pPr marL="2053091" indent="0">
              <a:buNone/>
              <a:defRPr sz="1200" b="1"/>
            </a:lvl7pPr>
            <a:lvl8pPr marL="2395235" indent="0">
              <a:buNone/>
              <a:defRPr sz="1200" b="1"/>
            </a:lvl8pPr>
            <a:lvl9pPr marL="273737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8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45" indent="0">
              <a:buNone/>
              <a:defRPr sz="1500" b="1"/>
            </a:lvl2pPr>
            <a:lvl3pPr marL="684364" indent="0">
              <a:buNone/>
              <a:defRPr sz="1400" b="1"/>
            </a:lvl3pPr>
            <a:lvl4pPr marL="1026546" indent="0">
              <a:buNone/>
              <a:defRPr sz="1200" b="1"/>
            </a:lvl4pPr>
            <a:lvl5pPr marL="1368728" indent="0">
              <a:buNone/>
              <a:defRPr sz="1200" b="1"/>
            </a:lvl5pPr>
            <a:lvl6pPr marL="1710949" indent="0">
              <a:buNone/>
              <a:defRPr sz="1200" b="1"/>
            </a:lvl6pPr>
            <a:lvl7pPr marL="2053091" indent="0">
              <a:buNone/>
              <a:defRPr sz="1200" b="1"/>
            </a:lvl7pPr>
            <a:lvl8pPr marL="2395235" indent="0">
              <a:buNone/>
              <a:defRPr sz="1200" b="1"/>
            </a:lvl8pPr>
            <a:lvl9pPr marL="273737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3E5-8F7F-4C8D-B74A-8496631C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297158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1A26-380D-489E-A057-56022A17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455180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F01-9FDE-4959-9AB1-1983DD04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978953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8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145" indent="0">
              <a:buNone/>
              <a:defRPr sz="1100"/>
            </a:lvl2pPr>
            <a:lvl3pPr marL="684364" indent="0">
              <a:buNone/>
              <a:defRPr sz="900"/>
            </a:lvl3pPr>
            <a:lvl4pPr marL="1026546" indent="0">
              <a:buNone/>
              <a:defRPr sz="800"/>
            </a:lvl4pPr>
            <a:lvl5pPr marL="1368728" indent="0">
              <a:buNone/>
              <a:defRPr sz="800"/>
            </a:lvl5pPr>
            <a:lvl6pPr marL="1710949" indent="0">
              <a:buNone/>
              <a:defRPr sz="800"/>
            </a:lvl6pPr>
            <a:lvl7pPr marL="2053091" indent="0">
              <a:buNone/>
              <a:defRPr sz="800"/>
            </a:lvl7pPr>
            <a:lvl8pPr marL="2395235" indent="0">
              <a:buNone/>
              <a:defRPr sz="800"/>
            </a:lvl8pPr>
            <a:lvl9pPr marL="273737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C04F-F839-457B-B689-DCBB54B44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613203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86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145" indent="0">
              <a:buNone/>
              <a:defRPr sz="2100"/>
            </a:lvl2pPr>
            <a:lvl3pPr marL="684364" indent="0">
              <a:buNone/>
              <a:defRPr sz="1800"/>
            </a:lvl3pPr>
            <a:lvl4pPr marL="1026546" indent="0">
              <a:buNone/>
              <a:defRPr sz="1500"/>
            </a:lvl4pPr>
            <a:lvl5pPr marL="1368728" indent="0">
              <a:buNone/>
              <a:defRPr sz="1500"/>
            </a:lvl5pPr>
            <a:lvl6pPr marL="1710949" indent="0">
              <a:buNone/>
              <a:defRPr sz="1500"/>
            </a:lvl6pPr>
            <a:lvl7pPr marL="2053091" indent="0">
              <a:buNone/>
              <a:defRPr sz="1500"/>
            </a:lvl7pPr>
            <a:lvl8pPr marL="2395235" indent="0">
              <a:buNone/>
              <a:defRPr sz="1500"/>
            </a:lvl8pPr>
            <a:lvl9pPr marL="2737379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145" indent="0">
              <a:buNone/>
              <a:defRPr sz="1100"/>
            </a:lvl2pPr>
            <a:lvl3pPr marL="684364" indent="0">
              <a:buNone/>
              <a:defRPr sz="900"/>
            </a:lvl3pPr>
            <a:lvl4pPr marL="1026546" indent="0">
              <a:buNone/>
              <a:defRPr sz="800"/>
            </a:lvl4pPr>
            <a:lvl5pPr marL="1368728" indent="0">
              <a:buNone/>
              <a:defRPr sz="800"/>
            </a:lvl5pPr>
            <a:lvl6pPr marL="1710949" indent="0">
              <a:buNone/>
              <a:defRPr sz="800"/>
            </a:lvl6pPr>
            <a:lvl7pPr marL="2053091" indent="0">
              <a:buNone/>
              <a:defRPr sz="800"/>
            </a:lvl7pPr>
            <a:lvl8pPr marL="2395235" indent="0">
              <a:buNone/>
              <a:defRPr sz="800"/>
            </a:lvl8pPr>
            <a:lvl9pPr marL="273737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20D-3446-472A-A7DE-79E852EE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344410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D4C-4B59-4309-BBA1-713CFB89D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742906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6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5" y="27396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CF2-066C-4E6A-9F5C-F5CCB95B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1848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190" tIns="45595" rIns="91190" bIns="455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190" tIns="45595" rIns="91190" bIns="455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190" tIns="45595" rIns="91190" bIns="455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190" tIns="45595" rIns="91190" bIns="455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190" tIns="45595" rIns="91190" bIns="455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16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84" indent="-341784" algn="l" defTabSz="91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706" indent="-284879" algn="l" defTabSz="911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55" indent="-227855" algn="l" defTabSz="91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224" indent="-227855" algn="l" defTabSz="911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1" indent="-227855" algn="l" defTabSz="9116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763" indent="-227855" algn="l" defTabSz="91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592" indent="-227855" algn="l" defTabSz="91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362" indent="-227855" algn="l" defTabSz="91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132" indent="-227855" algn="l" defTabSz="91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12" algn="l" defTabSz="911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00" algn="l" defTabSz="911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69" algn="l" defTabSz="911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197" algn="l" defTabSz="911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908" algn="l" defTabSz="911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20" algn="l" defTabSz="911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472" algn="l" defTabSz="911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262" algn="l" defTabSz="911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0" tIns="45635" rIns="91270" bIns="4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0" tIns="45635" rIns="91270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l" defTabSz="91249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C05AC0-7B6E-4ACC-83FB-58780350D1F5}" type="datetimeFigureOut">
              <a:rPr lang="vi-VN" smtClean="0"/>
              <a:pPr>
                <a:defRPr/>
              </a:pPr>
              <a:t>02/10/2021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ctr" defTabSz="91249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270" tIns="45635" rIns="91270" bIns="45635" numCol="1" anchor="ctr" anchorCtr="0" compatLnSpc="1">
            <a:prstTxWarp prst="textNoShape">
              <a:avLst/>
            </a:prstTxWarp>
          </a:bodyPr>
          <a:lstStyle>
            <a:lvl1pPr algn="r" defTabSz="912499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65FD4F1F-8D2A-4C90-BF3E-A8DDB935DD15}" type="slidenum">
              <a:rPr lang="vi-VN" altLang="en-US" smtClean="0"/>
              <a:pPr/>
              <a:t>‹#›</a:t>
            </a:fld>
            <a:endParaRPr lang="vi-V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2273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619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249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6872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499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095" indent="-22809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364" indent="-22809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94" indent="-22809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24" indent="-22809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3091" indent="-22809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09282" indent="-228095" algn="l" defTabSz="9124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52" indent="-228095" algn="l" defTabSz="9124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82" indent="-228095" algn="l" defTabSz="9124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010" indent="-228095" algn="l" defTabSz="9124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2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92" algn="l" defTabSz="912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9" algn="l" defTabSz="912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28" algn="l" defTabSz="912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6" algn="l" defTabSz="912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88" algn="l" defTabSz="912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79" algn="l" defTabSz="912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52" algn="l" defTabSz="912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901" algn="l" defTabSz="912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68" tIns="34285" rIns="68468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68" tIns="34285" rIns="68468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68" tIns="34285" rIns="68468" bIns="34285" rtlCol="0" anchor="ctr"/>
          <a:lstStyle>
            <a:lvl1pPr algn="l" defTabSz="912724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68" tIns="34285" rIns="68468" bIns="34285" rtlCol="0" anchor="ctr"/>
          <a:lstStyle>
            <a:lvl1pPr algn="ctr" defTabSz="912724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468" tIns="34285" rIns="68468" bIns="34285" numCol="1" anchor="ctr" anchorCtr="0" compatLnSpc="1">
            <a:prstTxWarp prst="textNoShape">
              <a:avLst/>
            </a:prstTxWarp>
          </a:bodyPr>
          <a:lstStyle>
            <a:lvl1pPr algn="r" defTabSz="912724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2871-E505-43D5-A2CC-863A90E9469D}" type="slidenum">
              <a:rPr lang="en-US" altLang="en-US" smtClean="0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01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23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453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680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906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151" indent="-171151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51" indent="-171151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84" indent="-171151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917" indent="-171151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152" indent="-171151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452" indent="-171151" algn="l" defTabSz="6845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719" indent="-171151" algn="l" defTabSz="6845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986" indent="-171151" algn="l" defTabSz="6845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286" indent="-171151" algn="l" defTabSz="6845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5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34" algn="l" defTabSz="6845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34" algn="l" defTabSz="6845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802" algn="l" defTabSz="6845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068" algn="l" defTabSz="6845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369" algn="l" defTabSz="6845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601" algn="l" defTabSz="6845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835" algn="l" defTabSz="6845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070" algn="l" defTabSz="6845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923236" y="-271857"/>
            <a:ext cx="871538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"/>
            <a:ext cx="687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9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defTabSz="912724" eaLnBrk="1" fontAlgn="base" hangingPunct="1"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1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912724" eaLnBrk="1" fontAlgn="base" hangingPunct="1"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r" defTabSz="912724" eaLnBrk="1" fontAlgn="base" hangingPunct="1"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fld id="{8AC52F26-0B51-45B6-87E6-B9D113E87D76}" type="slidenum">
              <a:rPr lang="en-US" altLang="en-US" smtClean="0">
                <a:solidFill>
                  <a:srgbClr val="000000"/>
                </a:solidFill>
                <a:latin typeface="Comic Sans MS" pitchFamily="66" charset="0"/>
              </a:rPr>
              <a:pPr/>
              <a:t>‹#›</a:t>
            </a:fld>
            <a:endParaRPr lang="en-US" alt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8011049" y="-243650"/>
            <a:ext cx="873919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959359" y="-52379"/>
            <a:ext cx="769144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4155281"/>
            <a:ext cx="1784350" cy="934641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2 w 2177"/>
                <a:gd name="T1" fmla="*/ 2 h 1298"/>
                <a:gd name="T2" fmla="*/ 2 w 2177"/>
                <a:gd name="T3" fmla="*/ 2 h 1298"/>
                <a:gd name="T4" fmla="*/ 2 w 2177"/>
                <a:gd name="T5" fmla="*/ 1 h 1298"/>
                <a:gd name="T6" fmla="*/ 3 w 2177"/>
                <a:gd name="T7" fmla="*/ 1 h 1298"/>
                <a:gd name="T8" fmla="*/ 3 w 2177"/>
                <a:gd name="T9" fmla="*/ 1 h 1298"/>
                <a:gd name="T10" fmla="*/ 3 w 2177"/>
                <a:gd name="T11" fmla="*/ 1 h 1298"/>
                <a:gd name="T12" fmla="*/ 2 w 2177"/>
                <a:gd name="T13" fmla="*/ 1 h 1298"/>
                <a:gd name="T14" fmla="*/ 2 w 2177"/>
                <a:gd name="T15" fmla="*/ 1 h 1298"/>
                <a:gd name="T16" fmla="*/ 2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2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2 w 2177"/>
                <a:gd name="T39" fmla="*/ 2 h 1298"/>
                <a:gd name="T40" fmla="*/ 2 w 2177"/>
                <a:gd name="T41" fmla="*/ 2 h 1298"/>
                <a:gd name="T42" fmla="*/ 2 w 2177"/>
                <a:gd name="T43" fmla="*/ 2 h 1298"/>
                <a:gd name="T44" fmla="*/ 2 w 2177"/>
                <a:gd name="T45" fmla="*/ 2 h 1298"/>
                <a:gd name="T46" fmla="*/ 2 w 2177"/>
                <a:gd name="T47" fmla="*/ 2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2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2 w 1190"/>
                  <a:gd name="T3" fmla="*/ 1 h 500"/>
                  <a:gd name="T4" fmla="*/ 2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2 w 1684"/>
                    <a:gd name="T9" fmla="*/ 1 h 880"/>
                    <a:gd name="T10" fmla="*/ 2 w 1684"/>
                    <a:gd name="T11" fmla="*/ 1 h 880"/>
                    <a:gd name="T12" fmla="*/ 2 w 1684"/>
                    <a:gd name="T13" fmla="*/ 1 h 880"/>
                    <a:gd name="T14" fmla="*/ 2 w 1684"/>
                    <a:gd name="T15" fmla="*/ 1 h 880"/>
                    <a:gd name="T16" fmla="*/ 2 w 1684"/>
                    <a:gd name="T17" fmla="*/ 1 h 880"/>
                    <a:gd name="T18" fmla="*/ 2 w 1684"/>
                    <a:gd name="T19" fmla="*/ 1 h 880"/>
                    <a:gd name="T20" fmla="*/ 2 w 1684"/>
                    <a:gd name="T21" fmla="*/ 1 h 880"/>
                    <a:gd name="T22" fmla="*/ 2 w 1684"/>
                    <a:gd name="T23" fmla="*/ 1 h 880"/>
                    <a:gd name="T24" fmla="*/ 2 w 1684"/>
                    <a:gd name="T25" fmla="*/ 1 h 880"/>
                    <a:gd name="T26" fmla="*/ 2 w 1684"/>
                    <a:gd name="T27" fmla="*/ 1 h 880"/>
                    <a:gd name="T28" fmla="*/ 2 w 1684"/>
                    <a:gd name="T29" fmla="*/ 1 h 880"/>
                    <a:gd name="T30" fmla="*/ 2 w 1684"/>
                    <a:gd name="T31" fmla="*/ 1 h 880"/>
                    <a:gd name="T32" fmla="*/ 2 w 1684"/>
                    <a:gd name="T33" fmla="*/ 1 h 880"/>
                    <a:gd name="T34" fmla="*/ 2 w 1684"/>
                    <a:gd name="T35" fmla="*/ 1 h 880"/>
                    <a:gd name="T36" fmla="*/ 2 w 1684"/>
                    <a:gd name="T37" fmla="*/ 1 h 880"/>
                    <a:gd name="T38" fmla="*/ 2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2 h 1188"/>
                    <a:gd name="T12" fmla="*/ 1 w 642"/>
                    <a:gd name="T13" fmla="*/ 2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577" y="1587106"/>
            <a:ext cx="385763" cy="3231356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3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2 h 3266"/>
                <a:gd name="T14" fmla="*/ 0 w 772"/>
                <a:gd name="T15" fmla="*/ 2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2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2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2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3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67869"/>
            <a:ext cx="2133600" cy="1433513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4214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63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27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6906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54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234" indent="-34223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06" indent="-28522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879" indent="-22815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223" indent="-22815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601" indent="-22815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9913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291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2637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8981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24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5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7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923236" y="-271857"/>
            <a:ext cx="871538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"/>
            <a:ext cx="687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9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defTabSz="912724" eaLnBrk="1" fontAlgn="base" hangingPunct="1"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1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912724" eaLnBrk="1" fontAlgn="base" hangingPunct="1"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r" defTabSz="912724" eaLnBrk="1" fontAlgn="base" hangingPunct="1"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fld id="{8AC52F26-0B51-45B6-87E6-B9D113E87D76}" type="slidenum">
              <a:rPr lang="en-US" altLang="en-US" smtClean="0">
                <a:solidFill>
                  <a:srgbClr val="000000"/>
                </a:solidFill>
                <a:latin typeface="Comic Sans MS" pitchFamily="66" charset="0"/>
              </a:rPr>
              <a:pPr/>
              <a:t>‹#›</a:t>
            </a:fld>
            <a:endParaRPr lang="en-US" alt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8011045" y="-243653"/>
            <a:ext cx="873919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959356" y="-52379"/>
            <a:ext cx="769144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4155281"/>
            <a:ext cx="1784350" cy="934641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2 w 2177"/>
                <a:gd name="T1" fmla="*/ 2 h 1298"/>
                <a:gd name="T2" fmla="*/ 2 w 2177"/>
                <a:gd name="T3" fmla="*/ 2 h 1298"/>
                <a:gd name="T4" fmla="*/ 2 w 2177"/>
                <a:gd name="T5" fmla="*/ 1 h 1298"/>
                <a:gd name="T6" fmla="*/ 3 w 2177"/>
                <a:gd name="T7" fmla="*/ 1 h 1298"/>
                <a:gd name="T8" fmla="*/ 3 w 2177"/>
                <a:gd name="T9" fmla="*/ 1 h 1298"/>
                <a:gd name="T10" fmla="*/ 3 w 2177"/>
                <a:gd name="T11" fmla="*/ 1 h 1298"/>
                <a:gd name="T12" fmla="*/ 2 w 2177"/>
                <a:gd name="T13" fmla="*/ 1 h 1298"/>
                <a:gd name="T14" fmla="*/ 2 w 2177"/>
                <a:gd name="T15" fmla="*/ 1 h 1298"/>
                <a:gd name="T16" fmla="*/ 2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2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2 w 2177"/>
                <a:gd name="T39" fmla="*/ 2 h 1298"/>
                <a:gd name="T40" fmla="*/ 2 w 2177"/>
                <a:gd name="T41" fmla="*/ 2 h 1298"/>
                <a:gd name="T42" fmla="*/ 2 w 2177"/>
                <a:gd name="T43" fmla="*/ 2 h 1298"/>
                <a:gd name="T44" fmla="*/ 2 w 2177"/>
                <a:gd name="T45" fmla="*/ 2 h 1298"/>
                <a:gd name="T46" fmla="*/ 2 w 2177"/>
                <a:gd name="T47" fmla="*/ 2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2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2 w 1190"/>
                  <a:gd name="T3" fmla="*/ 1 h 500"/>
                  <a:gd name="T4" fmla="*/ 2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2 w 1684"/>
                    <a:gd name="T9" fmla="*/ 1 h 880"/>
                    <a:gd name="T10" fmla="*/ 2 w 1684"/>
                    <a:gd name="T11" fmla="*/ 1 h 880"/>
                    <a:gd name="T12" fmla="*/ 2 w 1684"/>
                    <a:gd name="T13" fmla="*/ 1 h 880"/>
                    <a:gd name="T14" fmla="*/ 2 w 1684"/>
                    <a:gd name="T15" fmla="*/ 1 h 880"/>
                    <a:gd name="T16" fmla="*/ 2 w 1684"/>
                    <a:gd name="T17" fmla="*/ 1 h 880"/>
                    <a:gd name="T18" fmla="*/ 2 w 1684"/>
                    <a:gd name="T19" fmla="*/ 1 h 880"/>
                    <a:gd name="T20" fmla="*/ 2 w 1684"/>
                    <a:gd name="T21" fmla="*/ 1 h 880"/>
                    <a:gd name="T22" fmla="*/ 2 w 1684"/>
                    <a:gd name="T23" fmla="*/ 1 h 880"/>
                    <a:gd name="T24" fmla="*/ 2 w 1684"/>
                    <a:gd name="T25" fmla="*/ 1 h 880"/>
                    <a:gd name="T26" fmla="*/ 2 w 1684"/>
                    <a:gd name="T27" fmla="*/ 1 h 880"/>
                    <a:gd name="T28" fmla="*/ 2 w 1684"/>
                    <a:gd name="T29" fmla="*/ 1 h 880"/>
                    <a:gd name="T30" fmla="*/ 2 w 1684"/>
                    <a:gd name="T31" fmla="*/ 1 h 880"/>
                    <a:gd name="T32" fmla="*/ 2 w 1684"/>
                    <a:gd name="T33" fmla="*/ 1 h 880"/>
                    <a:gd name="T34" fmla="*/ 2 w 1684"/>
                    <a:gd name="T35" fmla="*/ 1 h 880"/>
                    <a:gd name="T36" fmla="*/ 2 w 1684"/>
                    <a:gd name="T37" fmla="*/ 1 h 880"/>
                    <a:gd name="T38" fmla="*/ 2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2 h 1188"/>
                    <a:gd name="T12" fmla="*/ 1 w 642"/>
                    <a:gd name="T13" fmla="*/ 2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572" y="1587106"/>
            <a:ext cx="385763" cy="3231356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3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2 h 3266"/>
                <a:gd name="T14" fmla="*/ 0 w 772"/>
                <a:gd name="T15" fmla="*/ 2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2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2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2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3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67869"/>
            <a:ext cx="2133600" cy="1433513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4111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63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27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6906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54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234" indent="-34223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06" indent="-28522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879" indent="-22815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223" indent="-22815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601" indent="-22815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9913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291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2637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8981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24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5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7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923236" y="-271857"/>
            <a:ext cx="871538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"/>
            <a:ext cx="687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9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defTabSz="912724" eaLnBrk="1" fontAlgn="base" hangingPunct="1"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1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912724" eaLnBrk="1" fontAlgn="base" hangingPunct="1"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r" defTabSz="912724" eaLnBrk="1" fontAlgn="base" hangingPunct="1"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fld id="{8AC52F26-0B51-45B6-87E6-B9D113E87D76}" type="slidenum">
              <a:rPr lang="en-US" altLang="en-US" smtClean="0">
                <a:solidFill>
                  <a:srgbClr val="000000"/>
                </a:solidFill>
                <a:latin typeface="Comic Sans MS" pitchFamily="66" charset="0"/>
              </a:rPr>
              <a:pPr/>
              <a:t>‹#›</a:t>
            </a:fld>
            <a:endParaRPr lang="en-US" alt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8011039" y="-243656"/>
            <a:ext cx="873919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959353" y="-52379"/>
            <a:ext cx="769144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4155281"/>
            <a:ext cx="1784350" cy="934641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2 w 2177"/>
                <a:gd name="T1" fmla="*/ 2 h 1298"/>
                <a:gd name="T2" fmla="*/ 2 w 2177"/>
                <a:gd name="T3" fmla="*/ 2 h 1298"/>
                <a:gd name="T4" fmla="*/ 2 w 2177"/>
                <a:gd name="T5" fmla="*/ 1 h 1298"/>
                <a:gd name="T6" fmla="*/ 3 w 2177"/>
                <a:gd name="T7" fmla="*/ 1 h 1298"/>
                <a:gd name="T8" fmla="*/ 3 w 2177"/>
                <a:gd name="T9" fmla="*/ 1 h 1298"/>
                <a:gd name="T10" fmla="*/ 3 w 2177"/>
                <a:gd name="T11" fmla="*/ 1 h 1298"/>
                <a:gd name="T12" fmla="*/ 2 w 2177"/>
                <a:gd name="T13" fmla="*/ 1 h 1298"/>
                <a:gd name="T14" fmla="*/ 2 w 2177"/>
                <a:gd name="T15" fmla="*/ 1 h 1298"/>
                <a:gd name="T16" fmla="*/ 2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2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2 w 2177"/>
                <a:gd name="T39" fmla="*/ 2 h 1298"/>
                <a:gd name="T40" fmla="*/ 2 w 2177"/>
                <a:gd name="T41" fmla="*/ 2 h 1298"/>
                <a:gd name="T42" fmla="*/ 2 w 2177"/>
                <a:gd name="T43" fmla="*/ 2 h 1298"/>
                <a:gd name="T44" fmla="*/ 2 w 2177"/>
                <a:gd name="T45" fmla="*/ 2 h 1298"/>
                <a:gd name="T46" fmla="*/ 2 w 2177"/>
                <a:gd name="T47" fmla="*/ 2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2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2 w 1190"/>
                  <a:gd name="T3" fmla="*/ 1 h 500"/>
                  <a:gd name="T4" fmla="*/ 2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2 w 1684"/>
                    <a:gd name="T9" fmla="*/ 1 h 880"/>
                    <a:gd name="T10" fmla="*/ 2 w 1684"/>
                    <a:gd name="T11" fmla="*/ 1 h 880"/>
                    <a:gd name="T12" fmla="*/ 2 w 1684"/>
                    <a:gd name="T13" fmla="*/ 1 h 880"/>
                    <a:gd name="T14" fmla="*/ 2 w 1684"/>
                    <a:gd name="T15" fmla="*/ 1 h 880"/>
                    <a:gd name="T16" fmla="*/ 2 w 1684"/>
                    <a:gd name="T17" fmla="*/ 1 h 880"/>
                    <a:gd name="T18" fmla="*/ 2 w 1684"/>
                    <a:gd name="T19" fmla="*/ 1 h 880"/>
                    <a:gd name="T20" fmla="*/ 2 w 1684"/>
                    <a:gd name="T21" fmla="*/ 1 h 880"/>
                    <a:gd name="T22" fmla="*/ 2 w 1684"/>
                    <a:gd name="T23" fmla="*/ 1 h 880"/>
                    <a:gd name="T24" fmla="*/ 2 w 1684"/>
                    <a:gd name="T25" fmla="*/ 1 h 880"/>
                    <a:gd name="T26" fmla="*/ 2 w 1684"/>
                    <a:gd name="T27" fmla="*/ 1 h 880"/>
                    <a:gd name="T28" fmla="*/ 2 w 1684"/>
                    <a:gd name="T29" fmla="*/ 1 h 880"/>
                    <a:gd name="T30" fmla="*/ 2 w 1684"/>
                    <a:gd name="T31" fmla="*/ 1 h 880"/>
                    <a:gd name="T32" fmla="*/ 2 w 1684"/>
                    <a:gd name="T33" fmla="*/ 1 h 880"/>
                    <a:gd name="T34" fmla="*/ 2 w 1684"/>
                    <a:gd name="T35" fmla="*/ 1 h 880"/>
                    <a:gd name="T36" fmla="*/ 2 w 1684"/>
                    <a:gd name="T37" fmla="*/ 1 h 880"/>
                    <a:gd name="T38" fmla="*/ 2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2 h 1188"/>
                    <a:gd name="T12" fmla="*/ 1 w 642"/>
                    <a:gd name="T13" fmla="*/ 2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566" y="1587106"/>
            <a:ext cx="385763" cy="3231356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3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2 h 3266"/>
                <a:gd name="T14" fmla="*/ 0 w 772"/>
                <a:gd name="T15" fmla="*/ 2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2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2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2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3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67869"/>
            <a:ext cx="2133600" cy="1433513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307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63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27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6906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54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234" indent="-34223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06" indent="-28522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879" indent="-22815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223" indent="-22815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601" indent="-22815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9913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291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2637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8981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24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5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7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923234" y="-271857"/>
            <a:ext cx="871538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"/>
            <a:ext cx="687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9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defTabSz="912724" eaLnBrk="1" fontAlgn="base" hangingPunct="1"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1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912724" eaLnBrk="1" fontAlgn="base" hangingPunct="1"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r" defTabSz="912724" eaLnBrk="1" fontAlgn="base" hangingPunct="1"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fld id="{8AC52F26-0B51-45B6-87E6-B9D113E87D76}" type="slidenum">
              <a:rPr lang="en-US" altLang="en-US" smtClean="0">
                <a:solidFill>
                  <a:srgbClr val="000000"/>
                </a:solidFill>
                <a:latin typeface="Comic Sans MS" pitchFamily="66" charset="0"/>
              </a:rPr>
              <a:pPr/>
              <a:t>‹#›</a:t>
            </a:fld>
            <a:endParaRPr lang="en-US" alt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8011031" y="-243659"/>
            <a:ext cx="873919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959350" y="-52379"/>
            <a:ext cx="769144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4155281"/>
            <a:ext cx="1784350" cy="934641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2 w 2177"/>
                <a:gd name="T1" fmla="*/ 2 h 1298"/>
                <a:gd name="T2" fmla="*/ 2 w 2177"/>
                <a:gd name="T3" fmla="*/ 2 h 1298"/>
                <a:gd name="T4" fmla="*/ 2 w 2177"/>
                <a:gd name="T5" fmla="*/ 1 h 1298"/>
                <a:gd name="T6" fmla="*/ 3 w 2177"/>
                <a:gd name="T7" fmla="*/ 1 h 1298"/>
                <a:gd name="T8" fmla="*/ 3 w 2177"/>
                <a:gd name="T9" fmla="*/ 1 h 1298"/>
                <a:gd name="T10" fmla="*/ 3 w 2177"/>
                <a:gd name="T11" fmla="*/ 1 h 1298"/>
                <a:gd name="T12" fmla="*/ 2 w 2177"/>
                <a:gd name="T13" fmla="*/ 1 h 1298"/>
                <a:gd name="T14" fmla="*/ 2 w 2177"/>
                <a:gd name="T15" fmla="*/ 1 h 1298"/>
                <a:gd name="T16" fmla="*/ 2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2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2 w 2177"/>
                <a:gd name="T39" fmla="*/ 2 h 1298"/>
                <a:gd name="T40" fmla="*/ 2 w 2177"/>
                <a:gd name="T41" fmla="*/ 2 h 1298"/>
                <a:gd name="T42" fmla="*/ 2 w 2177"/>
                <a:gd name="T43" fmla="*/ 2 h 1298"/>
                <a:gd name="T44" fmla="*/ 2 w 2177"/>
                <a:gd name="T45" fmla="*/ 2 h 1298"/>
                <a:gd name="T46" fmla="*/ 2 w 2177"/>
                <a:gd name="T47" fmla="*/ 2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2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2 w 1190"/>
                  <a:gd name="T3" fmla="*/ 1 h 500"/>
                  <a:gd name="T4" fmla="*/ 2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2 w 1684"/>
                    <a:gd name="T9" fmla="*/ 1 h 880"/>
                    <a:gd name="T10" fmla="*/ 2 w 1684"/>
                    <a:gd name="T11" fmla="*/ 1 h 880"/>
                    <a:gd name="T12" fmla="*/ 2 w 1684"/>
                    <a:gd name="T13" fmla="*/ 1 h 880"/>
                    <a:gd name="T14" fmla="*/ 2 w 1684"/>
                    <a:gd name="T15" fmla="*/ 1 h 880"/>
                    <a:gd name="T16" fmla="*/ 2 w 1684"/>
                    <a:gd name="T17" fmla="*/ 1 h 880"/>
                    <a:gd name="T18" fmla="*/ 2 w 1684"/>
                    <a:gd name="T19" fmla="*/ 1 h 880"/>
                    <a:gd name="T20" fmla="*/ 2 w 1684"/>
                    <a:gd name="T21" fmla="*/ 1 h 880"/>
                    <a:gd name="T22" fmla="*/ 2 w 1684"/>
                    <a:gd name="T23" fmla="*/ 1 h 880"/>
                    <a:gd name="T24" fmla="*/ 2 w 1684"/>
                    <a:gd name="T25" fmla="*/ 1 h 880"/>
                    <a:gd name="T26" fmla="*/ 2 w 1684"/>
                    <a:gd name="T27" fmla="*/ 1 h 880"/>
                    <a:gd name="T28" fmla="*/ 2 w 1684"/>
                    <a:gd name="T29" fmla="*/ 1 h 880"/>
                    <a:gd name="T30" fmla="*/ 2 w 1684"/>
                    <a:gd name="T31" fmla="*/ 1 h 880"/>
                    <a:gd name="T32" fmla="*/ 2 w 1684"/>
                    <a:gd name="T33" fmla="*/ 1 h 880"/>
                    <a:gd name="T34" fmla="*/ 2 w 1684"/>
                    <a:gd name="T35" fmla="*/ 1 h 880"/>
                    <a:gd name="T36" fmla="*/ 2 w 1684"/>
                    <a:gd name="T37" fmla="*/ 1 h 880"/>
                    <a:gd name="T38" fmla="*/ 2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2 h 1188"/>
                    <a:gd name="T12" fmla="*/ 1 w 642"/>
                    <a:gd name="T13" fmla="*/ 2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559" y="1587106"/>
            <a:ext cx="385763" cy="3231356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3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2 h 3266"/>
                <a:gd name="T14" fmla="*/ 0 w 772"/>
                <a:gd name="T15" fmla="*/ 2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2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2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2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3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67869"/>
            <a:ext cx="2133600" cy="1433513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72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272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565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63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27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6906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54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234" indent="-34223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06" indent="-28522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879" indent="-22815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223" indent="-22815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601" indent="-22815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9913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291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2637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8981" indent="-2281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24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5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7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88" y="228600"/>
            <a:ext cx="7615237" cy="829866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l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84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84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r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fld id="{58639E6D-91DD-4A98-A1AD-D06D1D78414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6173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6312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2724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69068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544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234" indent="-34223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6" indent="-28522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79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23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601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13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91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37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81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24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5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7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88" y="228600"/>
            <a:ext cx="7615237" cy="829866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l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84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84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r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fld id="{58639E6D-91DD-4A98-A1AD-D06D1D78414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6623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6312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2724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69068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544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234" indent="-34223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6" indent="-28522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79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23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601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13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91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37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81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24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5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7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88" y="228600"/>
            <a:ext cx="7615237" cy="829866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l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84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84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r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fld id="{58639E6D-91DD-4A98-A1AD-D06D1D78414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154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6312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2724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69068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544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234" indent="-34223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6" indent="-28522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79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23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601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13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91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37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81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24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5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7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88" y="228600"/>
            <a:ext cx="7615237" cy="829866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l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84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84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r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fld id="{58639E6D-91DD-4A98-A1AD-D06D1D78414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58100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6312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2724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69068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544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234" indent="-34223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6" indent="-28522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79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23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601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13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91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37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81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24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5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7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394" tIns="34285" rIns="68394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394" tIns="34285" rIns="68394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94" tIns="34285" rIns="68394" bIns="34285" rtlCol="0" anchor="ctr"/>
          <a:lstStyle>
            <a:lvl1pPr algn="l" defTabSz="91162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94" tIns="34285" rIns="68394" bIns="34285" rtlCol="0" anchor="ctr"/>
          <a:lstStyle>
            <a:lvl1pPr algn="ctr" defTabSz="91162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394" tIns="34285" rIns="68394" bIns="34285" numCol="1" anchor="ctr" anchorCtr="0" compatLnSpc="1">
            <a:prstTxWarp prst="textNoShape">
              <a:avLst/>
            </a:prstTxWarp>
          </a:bodyPr>
          <a:lstStyle>
            <a:lvl1pPr algn="r" defTabSz="91162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2871-E505-43D5-A2CC-863A90E9469D}" type="slidenum">
              <a:rPr lang="en-US" altLang="en-US" smtClean="0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83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179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370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555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740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955" indent="-17095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863" indent="-1709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655" indent="-1709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447" indent="-1709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242" indent="-1709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149" indent="-170955" algn="l" defTabSz="68370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000" indent="-170955" algn="l" defTabSz="68370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850" indent="-170955" algn="l" defTabSz="68370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759" indent="-170955" algn="l" defTabSz="68370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7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793" algn="l" defTabSz="6837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702" algn="l" defTabSz="6837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52" algn="l" defTabSz="6837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402" algn="l" defTabSz="6837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311" algn="l" defTabSz="6837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102" algn="l" defTabSz="6837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895" algn="l" defTabSz="6837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689" algn="l" defTabSz="6837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88" y="228600"/>
            <a:ext cx="7615237" cy="829866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272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l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84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ctr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84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89" tIns="45645" rIns="91289" bIns="45645" numCol="1" anchor="t" anchorCtr="0" compatLnSpc="1">
            <a:prstTxWarp prst="textNoShape">
              <a:avLst/>
            </a:prstTxWarp>
          </a:bodyPr>
          <a:lstStyle>
            <a:lvl1pPr algn="r" defTabSz="912724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fld id="{58639E6D-91DD-4A98-A1AD-D06D1D78414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9" tIns="45645" rIns="91289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5970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6312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2724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69068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544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234" indent="-34223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6" indent="-28522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79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23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601" indent="-228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13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91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37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81" indent="-228155" algn="l" defTabSz="9127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24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58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70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46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2" algn="l" defTabSz="912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84" tIns="34285" rIns="68484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84" tIns="34285" rIns="68484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84" tIns="34285" rIns="68484" bIns="34285" rtlCol="0" anchor="ctr"/>
          <a:lstStyle>
            <a:lvl1pPr algn="l" defTabSz="91297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84" tIns="34285" rIns="68484" bIns="34285" rtlCol="0" anchor="ctr"/>
          <a:lstStyle>
            <a:lvl1pPr algn="ctr" defTabSz="91297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484" tIns="34285" rIns="68484" bIns="34285" numCol="1" anchor="ctr" anchorCtr="0" compatLnSpc="1">
            <a:prstTxWarp prst="textNoShape">
              <a:avLst/>
            </a:prstTxWarp>
          </a:bodyPr>
          <a:lstStyle>
            <a:lvl1pPr algn="r" defTabSz="91297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2871-E505-43D5-A2CC-863A90E9469D}" type="slidenum">
              <a:rPr lang="en-US" altLang="en-US" smtClean="0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49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33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472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708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944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194" indent="-171194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83" indent="-17119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15" indent="-17119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47" indent="-17119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581" indent="-171194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969" indent="-171194" algn="l" defTabSz="6847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329" indent="-171194" algn="l" defTabSz="6847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689" indent="-171194" algn="l" defTabSz="6847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078" indent="-171194" algn="l" defTabSz="6847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33" algn="l" defTabSz="6847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21" algn="l" defTabSz="6847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082" algn="l" defTabSz="6847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42" algn="l" defTabSz="6847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831" algn="l" defTabSz="6847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162" algn="l" defTabSz="6847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5" algn="l" defTabSz="6847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828" algn="l" defTabSz="6847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04" tIns="34285" rIns="68504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04" tIns="34285" rIns="68504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04" tIns="34285" rIns="68504" bIns="34285" rtlCol="0" anchor="ctr"/>
          <a:lstStyle>
            <a:lvl1pPr algn="l" defTabSz="913264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04" tIns="34285" rIns="68504" bIns="34285" rtlCol="0" anchor="ctr"/>
          <a:lstStyle>
            <a:lvl1pPr algn="ctr" defTabSz="913264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04" tIns="34285" rIns="68504" bIns="34285" numCol="1" anchor="ctr" anchorCtr="0" compatLnSpc="1">
            <a:prstTxWarp prst="textNoShape">
              <a:avLst/>
            </a:prstTxWarp>
          </a:bodyPr>
          <a:lstStyle>
            <a:lvl1pPr algn="r" defTabSz="913264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2871-E505-43D5-A2CC-863A90E9469D}" type="slidenum">
              <a:rPr lang="en-US" altLang="en-US" smtClean="0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7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45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494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741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988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247" indent="-171247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40" indent="-17124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188" indent="-17124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638" indent="-17124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088" indent="-17124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579" indent="-171247" algn="l" defTabSz="68494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051" indent="-171247" algn="l" defTabSz="68494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522" indent="-171247" algn="l" defTabSz="68494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014" indent="-171247" algn="l" defTabSz="68494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4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51" algn="l" defTabSz="68494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42" algn="l" defTabSz="68494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14" algn="l" defTabSz="68494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884" algn="l" defTabSz="68494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377" algn="l" defTabSz="68494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825" algn="l" defTabSz="68494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275" algn="l" defTabSz="68494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725" algn="l" defTabSz="68494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24" tIns="34285" rIns="68524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24" tIns="34285" rIns="68524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4" tIns="34285" rIns="68524" bIns="34285" rtlCol="0" anchor="ctr"/>
          <a:lstStyle>
            <a:lvl1pPr algn="l" defTabSz="913579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4" tIns="34285" rIns="68524" bIns="34285" rtlCol="0" anchor="ctr"/>
          <a:lstStyle>
            <a:lvl1pPr algn="ctr" defTabSz="913579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24" tIns="34285" rIns="68524" bIns="34285" numCol="1" anchor="ctr" anchorCtr="0" compatLnSpc="1">
            <a:prstTxWarp prst="textNoShape">
              <a:avLst/>
            </a:prstTxWarp>
          </a:bodyPr>
          <a:lstStyle>
            <a:lvl1pPr algn="r" defTabSz="913579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2871-E505-43D5-A2CC-863A90E9469D}" type="slidenum">
              <a:rPr lang="en-US" altLang="en-US" smtClean="0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79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57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18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777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036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303" indent="-171303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07" indent="-17130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82" indent="-17130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58" indent="-17130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34" indent="-17130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37" indent="-171303" algn="l" defTabSz="685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827" indent="-171303" algn="l" defTabSz="685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417" indent="-171303" algn="l" defTabSz="685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022" indent="-171303" algn="l" defTabSz="685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77" algn="l" defTabSz="685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80" algn="l" defTabSz="685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71" algn="l" defTabSz="685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60" algn="l" defTabSz="685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65" algn="l" defTabSz="685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39" algn="l" defTabSz="685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114" algn="l" defTabSz="685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91" algn="l" defTabSz="685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7" tIns="34285" rIns="68547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7" tIns="34285" rIns="68547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7" tIns="34285" rIns="68547" bIns="34285" rtlCol="0" anchor="ctr"/>
          <a:lstStyle>
            <a:lvl1pPr algn="l" defTabSz="91391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7" tIns="34285" rIns="68547" bIns="34285" rtlCol="0" anchor="ctr"/>
          <a:lstStyle>
            <a:lvl1pPr algn="ctr" defTabSz="91391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47" tIns="34285" rIns="68547" bIns="34285" numCol="1" anchor="ctr" anchorCtr="0" compatLnSpc="1">
            <a:prstTxWarp prst="textNoShape">
              <a:avLst/>
            </a:prstTxWarp>
          </a:bodyPr>
          <a:lstStyle>
            <a:lvl1pPr algn="r" defTabSz="91391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2871-E505-43D5-A2CC-863A90E9469D}" type="slidenum">
              <a:rPr lang="en-US" altLang="en-US" smtClean="0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74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71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43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15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087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363" indent="-171363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87" indent="-17136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97" indent="-17136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07" indent="-17136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219" indent="-17136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43" indent="-171363" algn="l" defTabSz="685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0" indent="-171363" algn="l" defTabSz="685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7" indent="-171363" algn="l" defTabSz="685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02" indent="-171363" algn="l" defTabSz="685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11" algn="l" defTabSz="685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35" algn="l" defTabSz="685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2" algn="l" defTabSz="685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70" algn="l" defTabSz="685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95" algn="l" defTabSz="685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4" algn="l" defTabSz="685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14" algn="l" defTabSz="685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726" algn="l" defTabSz="685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l" defTabSz="91427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5" rIns="68571" bIns="34285" rtlCol="0" anchor="ctr"/>
          <a:lstStyle>
            <a:lvl1pPr algn="ctr" defTabSz="91427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>
            <a:lvl1pPr algn="r" defTabSz="91427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2871-E505-43D5-A2CC-863A90E9469D}" type="slidenum">
              <a:rPr lang="en-US" altLang="en-US" smtClean="0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08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85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70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56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41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27" indent="-171427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0" indent="-17142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4" indent="-17142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7" indent="-17142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41" indent="-17142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4" indent="-171427" algn="l" defTabSz="6857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7" indent="-171427" algn="l" defTabSz="6857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1" indent="-171427" algn="l" defTabSz="6857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54" indent="-171427" algn="l" defTabSz="6857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3" algn="l" defTabSz="6857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7" algn="l" defTabSz="6857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0" algn="l" defTabSz="6857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4" algn="l" defTabSz="6857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7" algn="l" defTabSz="6857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1" algn="l" defTabSz="6857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74" algn="l" defTabSz="6857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28" algn="l" defTabSz="6857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4" y="228600"/>
            <a:ext cx="7615237" cy="829866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2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2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2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2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2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algn="l" defTabSz="914276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84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algn="ctr" defTabSz="914276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84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algn="r" defTabSz="914276" eaLnBrk="1" fontAlgn="base" hangingPunct="1">
              <a:spcBef>
                <a:spcPct val="0"/>
              </a:spcBef>
              <a:spcAft>
                <a:spcPct val="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fld id="{58639E6D-91DD-4A98-A1AD-D06D1D78414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6392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138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27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414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552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853" indent="-34285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2" indent="-228569" algn="l" defTabSz="9142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397" tIns="34285" rIns="68397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397" tIns="34285" rIns="68397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97" tIns="34285" rIns="68397" bIns="34285" rtlCol="0" anchor="ctr"/>
          <a:lstStyle>
            <a:lvl1pPr algn="l" defTabSz="91166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97" tIns="34285" rIns="68397" bIns="34285" rtlCol="0" anchor="ctr"/>
          <a:lstStyle>
            <a:lvl1pPr algn="ctr" defTabSz="91166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397" tIns="34285" rIns="68397" bIns="34285" numCol="1" anchor="ctr" anchorCtr="0" compatLnSpc="1">
            <a:prstTxWarp prst="textNoShape">
              <a:avLst/>
            </a:prstTxWarp>
          </a:bodyPr>
          <a:lstStyle>
            <a:lvl1pPr algn="r" defTabSz="91166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2871-E505-43D5-A2CC-863A90E9469D}" type="slidenum">
              <a:rPr lang="en-US" altLang="en-US" smtClean="0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78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181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373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560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747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963" indent="-170963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887" indent="-17096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697" indent="-17096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508" indent="-17096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319" indent="-17096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243" indent="-170963" algn="l" defTabSz="6837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111" indent="-170963" algn="l" defTabSz="6837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978" indent="-170963" algn="l" defTabSz="6837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903" indent="-170963" algn="l" defTabSz="6837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7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811" algn="l" defTabSz="6837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735" algn="l" defTabSz="6837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603" algn="l" defTabSz="6837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471" algn="l" defTabSz="6837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395" algn="l" defTabSz="6837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205" algn="l" defTabSz="6837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015" algn="l" defTabSz="6837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827" algn="l" defTabSz="6837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02" tIns="34285" rIns="68402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02" tIns="34285" rIns="68402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02" tIns="34285" rIns="68402" bIns="34285" rtlCol="0" anchor="ctr"/>
          <a:lstStyle>
            <a:lvl1pPr algn="l" defTabSz="911734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02" tIns="34285" rIns="68402" bIns="34285" rtlCol="0" anchor="ctr"/>
          <a:lstStyle>
            <a:lvl1pPr algn="ctr" defTabSz="911734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402" tIns="34285" rIns="68402" bIns="34285" numCol="1" anchor="ctr" anchorCtr="0" compatLnSpc="1">
            <a:prstTxWarp prst="textNoShape">
              <a:avLst/>
            </a:prstTxWarp>
          </a:bodyPr>
          <a:lstStyle>
            <a:lvl1pPr algn="r" defTabSz="911734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2871-E505-43D5-A2CC-863A90E9469D}" type="slidenum">
              <a:rPr lang="en-US" altLang="en-US" smtClean="0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50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183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378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568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757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975" indent="-17097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923" indent="-17097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760" indent="-17097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598" indent="-17097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436" indent="-17097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384" indent="-170975" algn="l" defTabSz="6837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277" indent="-170975" algn="l" defTabSz="6837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70" indent="-170975" algn="l" defTabSz="6837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119" indent="-170975" algn="l" defTabSz="6837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7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838" algn="l" defTabSz="6837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786" algn="l" defTabSz="6837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680" algn="l" defTabSz="6837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572" algn="l" defTabSz="6837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521" algn="l" defTabSz="6837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358" algn="l" defTabSz="6837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195" algn="l" defTabSz="6837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034" algn="l" defTabSz="6837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09" tIns="34285" rIns="68409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09" tIns="34285" rIns="68409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09" tIns="34285" rIns="68409" bIns="34285" rtlCol="0" anchor="ctr"/>
          <a:lstStyle>
            <a:lvl1pPr algn="l" defTabSz="91184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09" tIns="34285" rIns="68409" bIns="34285" rtlCol="0" anchor="ctr"/>
          <a:lstStyle>
            <a:lvl1pPr algn="ctr" defTabSz="91184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409" tIns="34285" rIns="68409" bIns="34285" numCol="1" anchor="ctr" anchorCtr="0" compatLnSpc="1">
            <a:prstTxWarp prst="textNoShape">
              <a:avLst/>
            </a:prstTxWarp>
          </a:bodyPr>
          <a:lstStyle>
            <a:lvl1pPr algn="r" defTabSz="911846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2871-E505-43D5-A2CC-863A90E9469D}" type="slidenum">
              <a:rPr lang="en-US" altLang="en-US" smtClean="0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1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188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387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580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774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995" indent="-17099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983" indent="-17099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865" indent="-17099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748" indent="-17099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631" indent="-17099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618" indent="-170995" algn="l" defTabSz="6838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555" indent="-170995" algn="l" defTabSz="6838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490" indent="-170995" algn="l" defTabSz="6838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478" indent="-170995" algn="l" defTabSz="6838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8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883" algn="l" defTabSz="6838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871" algn="l" defTabSz="6838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807" algn="l" defTabSz="6838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743" algn="l" defTabSz="6838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731" algn="l" defTabSz="6838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612" algn="l" defTabSz="6838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495" algn="l" defTabSz="6838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379" algn="l" defTabSz="6838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18" tIns="34285" rIns="68418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18" tIns="34285" rIns="68418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18" tIns="34285" rIns="68418" bIns="34285" rtlCol="0" anchor="ctr"/>
          <a:lstStyle>
            <a:lvl1pPr algn="l" defTabSz="91198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18" tIns="34285" rIns="68418" bIns="34285" rtlCol="0" anchor="ctr"/>
          <a:lstStyle>
            <a:lvl1pPr algn="ctr" defTabSz="91198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418" tIns="34285" rIns="68418" bIns="34285" numCol="1" anchor="ctr" anchorCtr="0" compatLnSpc="1">
            <a:prstTxWarp prst="textNoShape">
              <a:avLst/>
            </a:prstTxWarp>
          </a:bodyPr>
          <a:lstStyle>
            <a:lvl1pPr algn="r" defTabSz="911981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2871-E505-43D5-A2CC-863A90E9469D}" type="slidenum">
              <a:rPr lang="en-US" altLang="en-US" smtClean="0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79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193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397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596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794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019" indent="-171019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55" indent="-17101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991" indent="-17101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927" indent="-17101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865" indent="-17101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901" indent="-171019" algn="l" defTabSz="6839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889" indent="-171019" algn="l" defTabSz="6839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874" indent="-171019" algn="l" defTabSz="6839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910" indent="-171019" algn="l" defTabSz="6839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9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38" algn="l" defTabSz="6839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973" algn="l" defTabSz="6839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960" algn="l" defTabSz="6839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946" algn="l" defTabSz="6839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83" algn="l" defTabSz="6839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919" algn="l" defTabSz="6839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855" algn="l" defTabSz="6839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793" algn="l" defTabSz="6839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29" tIns="34285" rIns="68429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29" tIns="34285" rIns="68429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29" tIns="34285" rIns="68429" bIns="34285" rtlCol="0" anchor="ctr"/>
          <a:lstStyle>
            <a:lvl1pPr algn="l" defTabSz="91214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29" tIns="34285" rIns="68429" bIns="34285" rtlCol="0" anchor="ctr"/>
          <a:lstStyle>
            <a:lvl1pPr algn="ctr" defTabSz="91214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429" tIns="34285" rIns="68429" bIns="34285" numCol="1" anchor="ctr" anchorCtr="0" compatLnSpc="1">
            <a:prstTxWarp prst="textNoShape">
              <a:avLst/>
            </a:prstTxWarp>
          </a:bodyPr>
          <a:lstStyle>
            <a:lvl1pPr algn="r" defTabSz="91214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2871-E505-43D5-A2CC-863A90E9469D}" type="slidenum">
              <a:rPr lang="en-US" altLang="en-US" smtClean="0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84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00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409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613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818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047" indent="-171047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40" indent="-17104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138" indent="-17104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138" indent="-17104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138" indent="-17104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230" indent="-171047" algn="l" defTabSz="6840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276" indent="-171047" algn="l" defTabSz="6840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322" indent="-171047" algn="l" defTabSz="6840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414" indent="-171047" algn="l" defTabSz="6840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01" algn="l" defTabSz="6840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92" algn="l" defTabSz="6840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139" algn="l" defTabSz="6840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184" algn="l" defTabSz="6840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277" algn="l" defTabSz="6840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276" algn="l" defTabSz="6840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275" algn="l" defTabSz="6840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275" algn="l" defTabSz="6840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41" tIns="34285" rIns="68441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41" tIns="34285" rIns="68441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41" tIns="34285" rIns="68441" bIns="34285" rtlCol="0" anchor="ctr"/>
          <a:lstStyle>
            <a:lvl1pPr algn="l" defTabSz="912319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41" tIns="34285" rIns="68441" bIns="34285" rtlCol="0" anchor="ctr"/>
          <a:lstStyle>
            <a:lvl1pPr algn="ctr" defTabSz="912319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441" tIns="34285" rIns="68441" bIns="34285" numCol="1" anchor="ctr" anchorCtr="0" compatLnSpc="1">
            <a:prstTxWarp prst="textNoShape">
              <a:avLst/>
            </a:prstTxWarp>
          </a:bodyPr>
          <a:lstStyle>
            <a:lvl1pPr algn="r" defTabSz="912319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2871-E505-43D5-A2CC-863A90E9469D}" type="slidenum">
              <a:rPr lang="en-US" altLang="en-US" smtClean="0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45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07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42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634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845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079" indent="-171079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236" indent="-17107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06" indent="-17107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377" indent="-17107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450" indent="-171079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605" indent="-171079" algn="l" defTabSz="6842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720" indent="-171079" algn="l" defTabSz="6842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833" indent="-171079" algn="l" defTabSz="6842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990" indent="-171079" algn="l" defTabSz="6842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73" algn="l" defTabSz="684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28" algn="l" defTabSz="684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343" algn="l" defTabSz="684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456" algn="l" defTabSz="684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613" algn="l" defTabSz="684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683" algn="l" defTabSz="684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755" algn="l" defTabSz="684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827" algn="l" defTabSz="684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53" tIns="34285" rIns="68453" bIns="342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53" tIns="34285" rIns="68453" bIns="34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53" tIns="34285" rIns="68453" bIns="34285" rtlCol="0" anchor="ctr"/>
          <a:lstStyle>
            <a:lvl1pPr algn="l" defTabSz="912499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53" tIns="34285" rIns="68453" bIns="34285" rtlCol="0" anchor="ctr"/>
          <a:lstStyle>
            <a:lvl1pPr algn="ctr" defTabSz="912499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453" tIns="34285" rIns="68453" bIns="34285" numCol="1" anchor="ctr" anchorCtr="0" compatLnSpc="1">
            <a:prstTxWarp prst="textNoShape">
              <a:avLst/>
            </a:prstTxWarp>
          </a:bodyPr>
          <a:lstStyle>
            <a:lvl1pPr algn="r" defTabSz="912499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A92871-E505-43D5-A2CC-863A90E9469D}" type="slidenum">
              <a:rPr lang="en-US" altLang="en-US" smtClean="0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34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14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436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654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687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111" indent="-171111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331" indent="-171111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474" indent="-171111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618" indent="-171111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762" indent="-171111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982" indent="-171111" algn="l" defTabSz="6843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164" indent="-171111" algn="l" defTabSz="6843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346" indent="-171111" algn="l" defTabSz="6843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566" indent="-171111" algn="l" defTabSz="6843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3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45" algn="l" defTabSz="6843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364" algn="l" defTabSz="6843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546" algn="l" defTabSz="6843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728" algn="l" defTabSz="6843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949" algn="l" defTabSz="6843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091" algn="l" defTabSz="6843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235" algn="l" defTabSz="6843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379" algn="l" defTabSz="6843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10" Type="http://schemas.microsoft.com/office/2007/relationships/media" Target="../media/media1.MP3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7.xml"/><Relationship Id="rId1" Type="http://schemas.openxmlformats.org/officeDocument/2006/relationships/video" Target="NULL" TargetMode="External"/><Relationship Id="rId6" Type="http://schemas.openxmlformats.org/officeDocument/2006/relationships/image" Target="../media/image65.png"/><Relationship Id="rId5" Type="http://schemas.microsoft.com/office/2007/relationships/media" Target="../media/media2.mp3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198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4.xml"/><Relationship Id="rId7" Type="http://schemas.microsoft.com/office/2007/relationships/media" Target="../media/media2.mp3"/><Relationship Id="rId2" Type="http://schemas.openxmlformats.org/officeDocument/2006/relationships/slideLayout" Target="../slideLayouts/slideLayout209.xml"/><Relationship Id="rId1" Type="http://schemas.openxmlformats.org/officeDocument/2006/relationships/video" Target="NULL" TargetMode="Externa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0.xml"/><Relationship Id="rId1" Type="http://schemas.openxmlformats.org/officeDocument/2006/relationships/video" Target="NULL" TargetMode="External"/><Relationship Id="rId6" Type="http://schemas.openxmlformats.org/officeDocument/2006/relationships/image" Target="../media/image65.png"/><Relationship Id="rId5" Type="http://schemas.microsoft.com/office/2007/relationships/media" Target="../media/media2.mp3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26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15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29.png"/><Relationship Id="rId50" Type="http://schemas.openxmlformats.org/officeDocument/2006/relationships/image" Target="../media/image30.png"/><Relationship Id="rId55" Type="http://schemas.openxmlformats.org/officeDocument/2006/relationships/slide" Target="slide9.xml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microsoft.com/office/2007/relationships/hdphoto" Target="../media/hdphoto10.wdp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openxmlformats.org/officeDocument/2006/relationships/image" Target="../media/image26.png"/><Relationship Id="rId46" Type="http://schemas.openxmlformats.org/officeDocument/2006/relationships/slide" Target="slide5.xml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openxmlformats.org/officeDocument/2006/relationships/image" Target="../media/image21.png"/><Relationship Id="rId41" Type="http://schemas.openxmlformats.org/officeDocument/2006/relationships/image" Target="../media/image27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24" Type="http://schemas.openxmlformats.org/officeDocument/2006/relationships/image" Target="../media/image18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7.xml"/><Relationship Id="rId45" Type="http://schemas.microsoft.com/office/2007/relationships/hdphoto" Target="../media/hdphoto22.wdp"/><Relationship Id="rId53" Type="http://schemas.openxmlformats.org/officeDocument/2006/relationships/image" Target="../media/image31.png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25.png"/><Relationship Id="rId49" Type="http://schemas.openxmlformats.org/officeDocument/2006/relationships/slide" Target="slide6.xml"/><Relationship Id="rId57" Type="http://schemas.microsoft.com/office/2007/relationships/hdphoto" Target="../media/hdphoto26.wdp"/><Relationship Id="rId10" Type="http://schemas.openxmlformats.org/officeDocument/2006/relationships/image" Target="../media/image11.png"/><Relationship Id="rId19" Type="http://schemas.microsoft.com/office/2007/relationships/hdphoto" Target="../media/hdphoto11.wdp"/><Relationship Id="rId31" Type="http://schemas.openxmlformats.org/officeDocument/2006/relationships/image" Target="../media/image22.png"/><Relationship Id="rId44" Type="http://schemas.openxmlformats.org/officeDocument/2006/relationships/image" Target="../media/image28.png"/><Relationship Id="rId52" Type="http://schemas.openxmlformats.org/officeDocument/2006/relationships/slide" Target="slide8.xml"/><Relationship Id="rId4" Type="http://schemas.openxmlformats.org/officeDocument/2006/relationships/image" Target="../media/image8.png"/><Relationship Id="rId9" Type="http://schemas.microsoft.com/office/2007/relationships/hdphoto" Target="../media/hdphoto6.wdp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Relationship Id="rId30" Type="http://schemas.microsoft.com/office/2007/relationships/hdphoto" Target="../media/hdphoto16.wdp"/><Relationship Id="rId35" Type="http://schemas.openxmlformats.org/officeDocument/2006/relationships/image" Target="../media/image24.png"/><Relationship Id="rId43" Type="http://schemas.openxmlformats.org/officeDocument/2006/relationships/slide" Target="slide4.xml"/><Relationship Id="rId48" Type="http://schemas.microsoft.com/office/2007/relationships/hdphoto" Target="../media/hdphoto23.wdp"/><Relationship Id="rId56" Type="http://schemas.openxmlformats.org/officeDocument/2006/relationships/image" Target="../media/image32.png"/><Relationship Id="rId8" Type="http://schemas.openxmlformats.org/officeDocument/2006/relationships/image" Target="../media/image10.png"/><Relationship Id="rId51" Type="http://schemas.microsoft.com/office/2007/relationships/hdphoto" Target="../media/hdphoto24.wdp"/><Relationship Id="rId3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6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5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D:\khung nen\ramka1145a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2228850" y="171450"/>
            <a:ext cx="4857750" cy="1028700"/>
          </a:xfrm>
          <a:prstGeom prst="rect">
            <a:avLst/>
          </a:prstGeom>
        </p:spPr>
        <p:txBody>
          <a:bodyPr wrap="none" lIns="68393" tIns="34285" rIns="68393" bIns="34285" fromWordArt="1">
            <a:prstTxWarp prst="textInflateTop">
              <a:avLst>
                <a:gd name="adj" fmla="val 48389"/>
              </a:avLst>
            </a:prstTxWarp>
          </a:bodyPr>
          <a:lstStyle/>
          <a:p>
            <a:pPr algn="ctr" defTabSz="68370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kern="10" dirty="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44546A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.VnVogueH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1604" y="2714626"/>
            <a:ext cx="6215106" cy="1454234"/>
          </a:xfrm>
          <a:prstGeom prst="rect">
            <a:avLst/>
          </a:prstGeom>
          <a:noFill/>
        </p:spPr>
        <p:txBody>
          <a:bodyPr wrap="square" lIns="68393" tIns="34285" rIns="68393" bIns="34285">
            <a:spAutoFit/>
          </a:bodyPr>
          <a:lstStyle/>
          <a:p>
            <a:pPr algn="ctr" defTabSz="6837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smtClean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4500" b="1" dirty="0" err="1" smtClean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500" b="1" dirty="0" smtClean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500" b="1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500" b="1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500" b="1" dirty="0" smtClean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37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smtClean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500" b="1" dirty="0" smtClean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500" b="1" dirty="0" smtClean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500" b="1" dirty="0" err="1" smtClean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500" b="1" dirty="0" smtClean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500" b="1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604" y="1857370"/>
            <a:ext cx="5646040" cy="577071"/>
          </a:xfrm>
          <a:prstGeom prst="rect">
            <a:avLst/>
          </a:prstGeom>
          <a:noFill/>
        </p:spPr>
        <p:txBody>
          <a:bodyPr wrap="none" lIns="68393" tIns="34285" rIns="68393" bIns="34285">
            <a:spAutoFit/>
          </a:bodyPr>
          <a:lstStyle/>
          <a:p>
            <a:pPr algn="ctr" defTabSz="6837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u="sng" dirty="0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 MÔN: </a:t>
            </a:r>
            <a:r>
              <a:rPr lang="en-US" sz="3300" b="1" u="sng" dirty="0" err="1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300" b="1" u="sng" dirty="0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00" b="1" u="sng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u="sng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300" b="1" u="sng" dirty="0">
              <a:ln w="18000">
                <a:solidFill>
                  <a:srgbClr val="ED7D31">
                    <a:satMod val="140000"/>
                  </a:srgb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42908" y="642924"/>
            <a:ext cx="913445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4" tIns="45787" rIns="91574" bIns="45787" anchor="ctr"/>
          <a:lstStyle/>
          <a:p>
            <a:pPr algn="ctr" eaLnBrk="1" hangingPunct="1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online</a:t>
            </a:r>
          </a:p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DẠY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07/10/2021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 4</a:t>
            </a:r>
          </a:p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511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D:\khung nen\ramka1145a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2228850" y="171450"/>
            <a:ext cx="4857750" cy="1028700"/>
          </a:xfrm>
          <a:prstGeom prst="rect">
            <a:avLst/>
          </a:prstGeom>
        </p:spPr>
        <p:txBody>
          <a:bodyPr wrap="none" lIns="68393" tIns="34285" rIns="68393" bIns="34285" fromWordArt="1">
            <a:prstTxWarp prst="textInflateTop">
              <a:avLst>
                <a:gd name="adj" fmla="val 48389"/>
              </a:avLst>
            </a:prstTxWarp>
          </a:bodyPr>
          <a:lstStyle/>
          <a:p>
            <a:pPr algn="ctr" defTabSz="68370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kern="10" dirty="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44546A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.VnVogueH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0100" y="2000246"/>
            <a:ext cx="6457950" cy="1454234"/>
          </a:xfrm>
          <a:prstGeom prst="rect">
            <a:avLst/>
          </a:prstGeom>
          <a:noFill/>
        </p:spPr>
        <p:txBody>
          <a:bodyPr lIns="68393" tIns="34285" rIns="68393" bIns="34285">
            <a:spAutoFit/>
          </a:bodyPr>
          <a:lstStyle/>
          <a:p>
            <a:pPr algn="ctr" defTabSz="6837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500" b="1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500" b="1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500" b="1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500" b="1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37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500" b="1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500" b="1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500" b="1" dirty="0" err="1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500" b="1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500" b="1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6472" y="1090778"/>
            <a:ext cx="3060396" cy="577071"/>
          </a:xfrm>
          <a:prstGeom prst="rect">
            <a:avLst/>
          </a:prstGeom>
          <a:noFill/>
        </p:spPr>
        <p:txBody>
          <a:bodyPr wrap="none" lIns="68393" tIns="34285" rIns="68393" bIns="34285">
            <a:spAutoFit/>
          </a:bodyPr>
          <a:lstStyle/>
          <a:p>
            <a:pPr algn="ctr" defTabSz="6837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u="sng" dirty="0" err="1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300" b="1" u="sng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00" b="1" u="sng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u="sng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300" b="1" u="sng" dirty="0">
              <a:ln w="18000">
                <a:solidFill>
                  <a:srgbClr val="ED7D31">
                    <a:satMod val="140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357172"/>
            <a:ext cx="6848292" cy="577071"/>
          </a:xfrm>
          <a:prstGeom prst="rect">
            <a:avLst/>
          </a:prstGeom>
          <a:noFill/>
        </p:spPr>
        <p:txBody>
          <a:bodyPr wrap="none" lIns="68393" tIns="34285" rIns="68393" bIns="34285">
            <a:spAutoFit/>
          </a:bodyPr>
          <a:lstStyle/>
          <a:p>
            <a:pPr algn="ctr" defTabSz="6837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 err="1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300" b="1" dirty="0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300" b="1" dirty="0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300" b="1" dirty="0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sz="3300" b="1" dirty="0" err="1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300" b="1" dirty="0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300" b="1" dirty="0" err="1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300" b="1" dirty="0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3300" b="1" dirty="0">
              <a:ln w="18000">
                <a:solidFill>
                  <a:srgbClr val="ED7D31">
                    <a:satMod val="140000"/>
                  </a:srgb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1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D:\khung nen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 flipH="1">
            <a:off x="1714500" y="800255"/>
            <a:ext cx="6286500" cy="17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6" tIns="34285" rIns="68396" bIns="34285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373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68373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373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714501" y="2914654"/>
            <a:ext cx="6115050" cy="145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6" tIns="34285" rIns="68396" bIns="34285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373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68373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M: hung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alt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xmlns="" val="393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:\khung nen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1" y="285751"/>
            <a:ext cx="8172450" cy="450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00" tIns="34285" rIns="68400" bIns="34285">
            <a:spAutoFit/>
          </a:bodyPr>
          <a:lstStyle>
            <a:lvl1pPr marL="514350" indent="-51435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683786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 defTabSz="683786" fontAlgn="base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37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hung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quỷ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xmlns="" val="140668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647" y="2428875"/>
            <a:ext cx="3399234" cy="1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98" y="2428877"/>
            <a:ext cx="3509963" cy="19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510" y="2394349"/>
            <a:ext cx="3348038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869" y="2377689"/>
            <a:ext cx="3699272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54" y="1578769"/>
            <a:ext cx="362188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877" y="1622824"/>
            <a:ext cx="357068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616" y="832248"/>
            <a:ext cx="3270647" cy="213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870" y="721520"/>
            <a:ext cx="3244454" cy="224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65" y="2008610"/>
            <a:ext cx="2308622" cy="14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08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257427"/>
            <a:ext cx="3238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171" y="2257427"/>
            <a:ext cx="37433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617" y="2228850"/>
            <a:ext cx="36099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247900"/>
            <a:ext cx="3486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38" y="1409700"/>
            <a:ext cx="3648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182" y="1647827"/>
            <a:ext cx="32670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825" y="628650"/>
            <a:ext cx="3124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176" y="438150"/>
            <a:ext cx="35337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325" y="904875"/>
            <a:ext cx="2286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40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hung nen\bg_love_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42876" y="114341"/>
            <a:ext cx="8858250" cy="533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7" tIns="34285" rIns="68427" bIns="34285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409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3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3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3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cưu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hung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alt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68409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68409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684092" fontAlgn="base">
              <a:spcBef>
                <a:spcPct val="50000"/>
              </a:spcBef>
              <a:spcAft>
                <a:spcPct val="0"/>
              </a:spcAft>
            </a:pPr>
            <a:endParaRPr lang="en-US" alt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0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39" y="171451"/>
          <a:ext cx="8686801" cy="2240756"/>
        </p:xfrm>
        <a:graphic>
          <a:graphicData uri="http://schemas.openxmlformats.org/drawingml/2006/table">
            <a:tbl>
              <a:tblPr/>
              <a:tblGrid>
                <a:gridCol w="2376488"/>
                <a:gridCol w="3359944"/>
                <a:gridCol w="2950369"/>
              </a:tblGrid>
              <a:tr h="7548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hậu</a:t>
                      </a:r>
                    </a:p>
                  </a:txBody>
                  <a:tcPr marL="68580" marR="68580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: nhân từ</a:t>
                      </a:r>
                    </a:p>
                  </a:txBody>
                  <a:tcPr marL="68580" marR="68580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C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độc ác</a:t>
                      </a:r>
                    </a:p>
                  </a:txBody>
                  <a:tcPr marL="68580" marR="68580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CD"/>
                    </a:solidFill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 kết</a:t>
                      </a:r>
                    </a:p>
                  </a:txBody>
                  <a:tcPr marL="68580" marR="68580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: đùm bọc</a:t>
                      </a:r>
                    </a:p>
                  </a:txBody>
                  <a:tcPr marL="68580" marR="68580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chia rẽ</a:t>
                      </a:r>
                    </a:p>
                  </a:txBody>
                  <a:tcPr marL="68580" marR="68580" marT="34298" marB="342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17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" y="171451"/>
          <a:ext cx="8915400" cy="5313284"/>
        </p:xfrm>
        <a:graphic>
          <a:graphicData uri="http://schemas.openxmlformats.org/drawingml/2006/table">
            <a:tbl>
              <a:tblPr/>
              <a:tblGrid>
                <a:gridCol w="2439591"/>
                <a:gridCol w="3448050"/>
                <a:gridCol w="3027759"/>
              </a:tblGrid>
              <a:tr h="7870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117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hậu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nhân từ, </a:t>
                      </a: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ái, hiền hậu, phúc hậu, đôn hậu, trung hậu .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C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độc ác, </a:t>
                      </a: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tàn ác, hung ác, tàn bạo.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CD"/>
                    </a:solidFill>
                  </a:tcPr>
                </a:tc>
              </a:tr>
              <a:tr h="17145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 kết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đùm bọc, </a:t>
                      </a: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cưu mang, che chở.</a:t>
                      </a: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chia rẽ,</a:t>
                      </a: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bất hòa, lục đục.</a:t>
                      </a: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34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794310"/>
            <a:ext cx="1847850" cy="52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/>
          <a:p>
            <a:pPr defTabSz="91249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28565" y="1317507"/>
            <a:ext cx="1904979" cy="52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0" tIns="45635" rIns="91270" bIns="45635">
            <a:spAutoFit/>
          </a:bodyPr>
          <a:lstStyle/>
          <a:p>
            <a:pPr defTabSz="91249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51" y="2332955"/>
            <a:ext cx="1904979" cy="52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0" tIns="45635" rIns="91270" bIns="45635">
            <a:spAutoFit/>
          </a:bodyPr>
          <a:lstStyle/>
          <a:p>
            <a:pPr defTabSz="91249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222" y="1809755"/>
            <a:ext cx="2057380" cy="52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0" tIns="45635" rIns="91270" bIns="45635">
            <a:spAutoFit/>
          </a:bodyPr>
          <a:lstStyle/>
          <a:p>
            <a:pPr defTabSz="91249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312872" y="794310"/>
            <a:ext cx="7831137" cy="52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/>
          <a:p>
            <a:pPr defTabSz="912499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tình thương yêu của con người với con người 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47803" y="1317507"/>
            <a:ext cx="6756400" cy="52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/>
          <a:p>
            <a:pPr defTabSz="91249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hiền lành, có lòng thương người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30376" y="1821266"/>
            <a:ext cx="6756400" cy="52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/>
          <a:p>
            <a:pPr defTabSz="91249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đùm </a:t>
            </a:r>
            <a:r>
              <a:rPr lang="vi-VN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bọc trong lúc gặp khó khăn hoạn nạn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338323" y="2344475"/>
            <a:ext cx="8069263" cy="9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/>
          <a:p>
            <a:pPr defTabSz="91249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 va chạm, sinh ra bất hoà, xung đột trong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 bộ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499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662359" y="209640"/>
            <a:ext cx="4270375" cy="58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249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một số từ</a:t>
            </a:r>
          </a:p>
        </p:txBody>
      </p:sp>
    </p:spTree>
    <p:extLst>
      <p:ext uri="{BB962C8B-B14F-4D97-AF65-F5344CB8AC3E}">
        <p14:creationId xmlns:p14="http://schemas.microsoft.com/office/powerpoint/2010/main" xmlns="" val="23936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khung nen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-58341"/>
            <a:ext cx="8915400" cy="51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9"/>
          <p:cNvGrpSpPr>
            <a:grpSpLocks/>
          </p:cNvGrpSpPr>
          <p:nvPr/>
        </p:nvGrpSpPr>
        <p:grpSpPr bwMode="auto">
          <a:xfrm>
            <a:off x="342900" y="228602"/>
            <a:ext cx="8572500" cy="3785652"/>
            <a:chOff x="-1066800" y="228600"/>
            <a:chExt cx="9588926" cy="5047671"/>
          </a:xfrm>
        </p:grpSpPr>
        <p:sp>
          <p:nvSpPr>
            <p:cNvPr id="10248" name="TextBox 2"/>
            <p:cNvSpPr txBox="1">
              <a:spLocks noChangeArrowheads="1"/>
            </p:cNvSpPr>
            <p:nvPr/>
          </p:nvSpPr>
          <p:spPr bwMode="auto">
            <a:xfrm>
              <a:off x="-1066800" y="228600"/>
              <a:ext cx="9588926" cy="5047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68453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u="sng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3000" u="sng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ngoặc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alt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cọp</a:t>
              </a:r>
              <a:r>
                <a:rPr lang="en-US" alt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bụt</a:t>
              </a:r>
              <a:r>
                <a:rPr lang="en-US" alt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alt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alt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gái</a:t>
              </a:r>
              <a:r>
                <a:rPr lang="en-US" alt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điền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chỉnh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defTabSz="68453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684534" fontAlgn="base">
                <a:spcBef>
                  <a:spcPct val="0"/>
                </a:spcBef>
                <a:spcAft>
                  <a:spcPct val="0"/>
                </a:spcAft>
                <a:buFontTx/>
                <a:buAutoNum type="alphaLcPeriod"/>
              </a:pP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Hiền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defTabSz="684534" fontAlgn="base">
                <a:spcBef>
                  <a:spcPct val="0"/>
                </a:spcBef>
                <a:spcAft>
                  <a:spcPct val="0"/>
                </a:spcAft>
                <a:buFontTx/>
                <a:buAutoNum type="alphaLcPeriod"/>
              </a:pP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Lành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endPara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684534" fontAlgn="base">
                <a:spcBef>
                  <a:spcPct val="0"/>
                </a:spcBef>
                <a:spcAft>
                  <a:spcPct val="0"/>
                </a:spcAft>
                <a:buFontTx/>
                <a:buAutoNum type="alphaLcPeriod"/>
              </a:pP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Dữ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defTabSz="684534" fontAlgn="base">
                <a:spcBef>
                  <a:spcPct val="0"/>
                </a:spcBef>
                <a:spcAft>
                  <a:spcPct val="0"/>
                </a:spcAft>
                <a:buFontTx/>
                <a:buAutoNum type="alphaLcPeriod"/>
              </a:pP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altLang="en-US" sz="3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35297" y="2794069"/>
              <a:ext cx="685875" cy="457212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defTabSz="68453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>
                <a:solidFill>
                  <a:srgbClr val="FFFFFF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5297" y="3451311"/>
              <a:ext cx="685875" cy="457212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defTabSz="68453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>
                <a:solidFill>
                  <a:srgbClr val="FFFFFF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35297" y="4070453"/>
              <a:ext cx="685875" cy="457212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defTabSz="68453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>
                <a:solidFill>
                  <a:srgbClr val="FFFFFF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1789" y="4659431"/>
              <a:ext cx="685874" cy="457212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defTabSz="68453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>
                <a:solidFill>
                  <a:srgbClr val="FFFFFF"/>
                </a:solidFill>
                <a:latin typeface="Perpetua" panose="02020502060401020303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749154" y="2014538"/>
            <a:ext cx="857250" cy="4572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6" tIns="34285" rIns="68466" bIns="34285" anchor="ctr"/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45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endParaRPr lang="en-US" alt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9154" y="2520554"/>
            <a:ext cx="857250" cy="4572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6" tIns="34285" rIns="68466" bIns="34285" anchor="ctr"/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45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9154" y="3026569"/>
            <a:ext cx="857250" cy="4572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6" tIns="34285" rIns="68466" bIns="34285" anchor="ctr"/>
          <a:lstStyle/>
          <a:p>
            <a:pPr algn="ctr" defTabSz="6845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cọp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86200" y="3452813"/>
            <a:ext cx="2000250" cy="4572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6" tIns="34285" rIns="68466" bIns="34285" anchor="ctr"/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45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alt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8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9550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351"/>
            <a:ext cx="2057400" cy="19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7890" y="3943406"/>
            <a:ext cx="2271271" cy="953855"/>
          </a:xfrm>
          <a:prstGeom prst="rect">
            <a:avLst/>
          </a:prstGeom>
          <a:noFill/>
        </p:spPr>
        <p:txBody>
          <a:bodyPr wrap="none" lIns="91190" tIns="45595" rIns="91190" bIns="45595" rtlCol="0">
            <a:spAutoFit/>
          </a:bodyPr>
          <a:lstStyle/>
          <a:p>
            <a:pPr algn="ctr"/>
            <a:r>
              <a:rPr lang="en-US" sz="2800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2800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37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677401" y="4505156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3859782" cy="577071"/>
          </a:xfrm>
          <a:prstGeom prst="rect">
            <a:avLst/>
          </a:prstGeom>
          <a:noFill/>
        </p:spPr>
        <p:txBody>
          <a:bodyPr wrap="none" lIns="68393" tIns="34285" rIns="68393" bIns="34285">
            <a:spAutoFit/>
          </a:bodyPr>
          <a:lstStyle/>
          <a:p>
            <a:pPr algn="ctr" defTabSz="6837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u="sng" dirty="0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300" b="1" u="sng" dirty="0">
              <a:ln w="18000">
                <a:solidFill>
                  <a:srgbClr val="ED7D31">
                    <a:satMod val="140000"/>
                  </a:srgb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5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uyện cổ tích - Tấm Cám phần 1 - Terrabook - Video Dailymo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5" y="519115"/>
            <a:ext cx="8280400" cy="43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03350" y="7149"/>
            <a:ext cx="6121400" cy="5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5" rIns="91289" bIns="4564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27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bụt</a:t>
            </a: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bụt</a:t>
            </a:r>
            <a:endParaRPr lang="en-US" altLang="en-US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03350" y="7149"/>
            <a:ext cx="6121400" cy="5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5" rIns="91289" bIns="4564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27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cọp</a:t>
            </a:r>
            <a:endParaRPr lang="en-US" altLang="en-US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huyện ly kỳ về võ sĩ đấu vật Hải Phòng dùng giáo giết hổ dữ khổ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2" y="519135"/>
            <a:ext cx="7920038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414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03350" y="7149"/>
            <a:ext cx="6121400" cy="5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5" rIns="91289" bIns="4564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27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altLang="en-US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ó chị em gái trong nhà là bạn đang sở hữu nguyên &quot;cây ATM số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52" y="519135"/>
            <a:ext cx="8207375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80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/>
          <p:cNvSpPr/>
          <p:nvPr/>
        </p:nvSpPr>
        <p:spPr>
          <a:xfrm>
            <a:off x="467544" y="666750"/>
            <a:ext cx="7000056" cy="2133600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289" tIns="45645" rIns="91289" bIns="45645" anchor="ctr"/>
          <a:lstStyle/>
          <a:p>
            <a:pPr algn="ctr" defTabSz="91272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626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1"/>
          <p:cNvSpPr txBox="1">
            <a:spLocks noChangeArrowheads="1"/>
          </p:cNvSpPr>
          <p:nvPr/>
        </p:nvSpPr>
        <p:spPr bwMode="auto">
          <a:xfrm>
            <a:off x="-2146300" y="4024403"/>
            <a:ext cx="1371600" cy="46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5" rIns="91289" bIns="456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endParaRPr lang="en-US" altLang="en-US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90"/>
            <a:ext cx="12292013" cy="51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12735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iải thích câu Môi hở răng lạnh - eLib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3020" y="183357"/>
            <a:ext cx="5451475" cy="33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4069" y="3651654"/>
            <a:ext cx="3889375" cy="5230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89" tIns="45645" rIns="91289" bIns="45645">
            <a:spAutoFit/>
          </a:bodyPr>
          <a:lstStyle/>
          <a:p>
            <a:pPr algn="ctr" defTabSz="912724" eaLnBrk="0" hangingPunct="0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iengVoTay-V.A-323431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144000" y="24193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640151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5" y="3777861"/>
            <a:ext cx="5076825" cy="5230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89" tIns="45645" rIns="91289" bIns="45645">
            <a:spAutoFit/>
          </a:bodyPr>
          <a:lstStyle/>
          <a:p>
            <a:pPr algn="ctr" defTabSz="912724" eaLnBrk="0" hangingPunct="0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AutoShape 2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2" name="AutoShape 4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526" y="1254919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12" y="1075135"/>
            <a:ext cx="410686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engVoTay-V.A-323431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110133" y="25324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1710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8" y="3759999"/>
            <a:ext cx="5076825" cy="5230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89" tIns="45645" rIns="91289" bIns="45645">
            <a:spAutoFit/>
          </a:bodyPr>
          <a:lstStyle/>
          <a:p>
            <a:pPr algn="ctr" defTabSz="912724" eaLnBrk="0" hangingPunct="0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AutoShape 2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6" name="AutoShape 4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194" name="Picture 2" descr="Hình ảnh mã số 1391 - Đuổi hình bắt chữ | Lazi.vn - Cộng đồng Tri ...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08068" y="1167594"/>
            <a:ext cx="2992841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6" name="Picture 4" descr="Chim Sẻ Phim Hoạt Hình Chim Chim, Chim Và Hoa, Chim Bay, Động Vật ...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3271081" y="1167594"/>
            <a:ext cx="2876712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39" name="Picture 6" descr="Blank T Shirt Clip Art Free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240632"/>
            <a:ext cx="2532062" cy="212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engVoTay-V.A-323431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177867" y="31591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4247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600" y="4229106"/>
            <a:ext cx="5076825" cy="5230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89" tIns="45645" rIns="91289" bIns="45645">
            <a:spAutoFit/>
          </a:bodyPr>
          <a:lstStyle/>
          <a:p>
            <a:pPr algn="ctr" defTabSz="912724" eaLnBrk="0" hangingPunct="0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AutoShape 2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60" name="AutoShape 4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5" rIns="91289" bIns="45645"/>
          <a:lstStyle/>
          <a:p>
            <a:pPr defTabSz="912724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46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"/>
            <a:ext cx="47244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engVoTay-V.A-323431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144000" y="2774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0655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351" y="285817"/>
            <a:ext cx="8115300" cy="3393227"/>
          </a:xfrm>
          <a:prstGeom prst="rect">
            <a:avLst/>
          </a:prstGeom>
          <a:noFill/>
        </p:spPr>
        <p:txBody>
          <a:bodyPr lIns="68483" tIns="34285" rIns="68483" bIns="34285">
            <a:spAutoFit/>
          </a:bodyPr>
          <a:lstStyle/>
          <a:p>
            <a:pPr defTabSz="68472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56311" indent="-556311" defTabSz="684721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56311" indent="-556311" defTabSz="684721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56311" indent="-556311" defTabSz="684721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56311" indent="-556311" defTabSz="684721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7" name="Picture 5" descr="D:\khung nen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09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0525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5276" y="911389"/>
            <a:ext cx="806324" cy="8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6" y="2656815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597" y="2756742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61" y="540019"/>
            <a:ext cx="895577" cy="1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3" y="-323850"/>
            <a:ext cx="158015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997" y="1457144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958" y="-19049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5942" y="2035704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146754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46" y="-19049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09552"/>
            <a:ext cx="3071954" cy="24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294" y="1998042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49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1105" y="2019696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49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714" y="2354552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 xmlns="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68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1" y="321880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 xmlns="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371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 xmlns="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952907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 xmlns="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 xmlns="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1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 xmlns="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1" y="540176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 xmlns="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751" y="487911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 xmlns="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97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 xmlns="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978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n 1"/>
          <p:cNvSpPr/>
          <p:nvPr/>
        </p:nvSpPr>
        <p:spPr>
          <a:xfrm>
            <a:off x="6473259" y="133353"/>
            <a:ext cx="841953" cy="91669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2" tIns="45596" rIns="91192" bIns="455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D:\khung nen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362" y="52"/>
            <a:ext cx="8732044" cy="49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57200" y="228601"/>
            <a:ext cx="8515350" cy="465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02" tIns="34285" rIns="68502" bIns="34285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494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33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altLang="en-US" sz="33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33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33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defTabSz="68494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4942" fontAlgn="base">
              <a:spcBef>
                <a:spcPct val="0"/>
              </a:spcBef>
              <a:spcAft>
                <a:spcPct val="0"/>
              </a:spcAft>
            </a:pPr>
            <a:endParaRPr lang="en-US" alt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494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37045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D:\khung nen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362" y="38"/>
            <a:ext cx="8732044" cy="49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7300" y="1028708"/>
            <a:ext cx="6515100" cy="250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3" tIns="34285" rIns="68523" bIns="34285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18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defTabSz="68518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18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19207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:\khung nen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362" y="23"/>
            <a:ext cx="8732044" cy="49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1600" y="857268"/>
            <a:ext cx="6515100" cy="250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5" tIns="34285" rIns="68545" bIns="34285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43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68543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43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san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8323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D:\khung nen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86" y="7"/>
            <a:ext cx="8733234" cy="49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2900" y="914407"/>
            <a:ext cx="8286750" cy="283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85" rIns="68569" bIns="34285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70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68570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sz="3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685707" fontAlgn="base">
              <a:spcBef>
                <a:spcPct val="0"/>
              </a:spcBef>
              <a:spcAft>
                <a:spcPct val="0"/>
              </a:spcAft>
            </a:pPr>
            <a:endParaRPr lang="en-US" alt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70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3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02077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Calibri" pitchFamily="34" charset="0"/>
            </a:endParaRPr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209800" y="1134667"/>
            <a:ext cx="6934200" cy="267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2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 smtClean="0">
                <a:solidFill>
                  <a:srgbClr val="0070C0"/>
                </a:solidFill>
                <a:cs typeface="Times New Roman" pitchFamily="18" charset="0"/>
              </a:rPr>
              <a:t>DẶN DÒ</a:t>
            </a:r>
            <a:endParaRPr lang="en-US" sz="3200" b="1" u="sng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457138" indent="-457138" defTabSz="91427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4.</a:t>
            </a:r>
          </a:p>
          <a:p>
            <a:pPr marL="457138" indent="-457138" defTabSz="91427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Chuẩn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láy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pPr marL="457138" indent="-457138" defTabSz="91427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32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734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4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80612" y="1200174"/>
            <a:ext cx="3922364" cy="646078"/>
          </a:xfrm>
          <a:prstGeom prst="rect">
            <a:avLst/>
          </a:prstGeom>
          <a:noFill/>
        </p:spPr>
        <p:txBody>
          <a:bodyPr wrap="none" lIns="91190" tIns="45595" rIns="91190" bIns="45595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53" y="2332660"/>
            <a:ext cx="6153424" cy="2123406"/>
          </a:xfrm>
          <a:prstGeom prst="rect">
            <a:avLst/>
          </a:prstGeom>
          <a:noFill/>
        </p:spPr>
        <p:txBody>
          <a:bodyPr wrap="none" lIns="91190" tIns="45595" rIns="91190" bIns="45595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69757" indent="-569757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334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4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4625" y="1200174"/>
            <a:ext cx="6394194" cy="646078"/>
          </a:xfrm>
          <a:prstGeom prst="rect">
            <a:avLst/>
          </a:prstGeom>
          <a:noFill/>
        </p:spPr>
        <p:txBody>
          <a:bodyPr wrap="none" lIns="91190" tIns="45595" rIns="91190" bIns="45595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4372" y="2324144"/>
            <a:ext cx="4880228" cy="2061851"/>
          </a:xfrm>
          <a:prstGeom prst="rect">
            <a:avLst/>
          </a:prstGeom>
          <a:noFill/>
        </p:spPr>
        <p:txBody>
          <a:bodyPr wrap="square" lIns="91190" tIns="45595" rIns="91190" bIns="45595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334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4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80" y="743001"/>
            <a:ext cx="5321786" cy="1477075"/>
          </a:xfrm>
          <a:prstGeom prst="rect">
            <a:avLst/>
          </a:prstGeom>
          <a:noFill/>
        </p:spPr>
        <p:txBody>
          <a:bodyPr wrap="none" lIns="91190" tIns="45595" rIns="91190" bIns="45595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Giải nghĩa câu thành ngữ </a:t>
            </a:r>
            <a:endParaRPr lang="en-US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vi-VN" sz="3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‘‘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Ở hiền gặp lành’’</a:t>
            </a:r>
            <a:endParaRPr lang="en-US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343195"/>
            <a:ext cx="5029200" cy="1200076"/>
          </a:xfrm>
          <a:prstGeom prst="rect">
            <a:avLst/>
          </a:prstGeom>
          <a:noFill/>
        </p:spPr>
        <p:txBody>
          <a:bodyPr wrap="square" lIns="91190" tIns="45595" rIns="91190" bIns="45595" rtlCol="0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334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4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3866" y="1200194"/>
            <a:ext cx="5935736" cy="522968"/>
          </a:xfrm>
          <a:prstGeom prst="rect">
            <a:avLst/>
          </a:prstGeom>
          <a:noFill/>
        </p:spPr>
        <p:txBody>
          <a:bodyPr wrap="none" lIns="91190" tIns="45595" rIns="91190" bIns="45595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388578"/>
            <a:ext cx="4724400" cy="953855"/>
          </a:xfrm>
          <a:prstGeom prst="rect">
            <a:avLst/>
          </a:prstGeom>
          <a:noFill/>
        </p:spPr>
        <p:txBody>
          <a:bodyPr wrap="square" lIns="91190" tIns="45595" rIns="91190" bIns="45595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334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4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2801" y="1200194"/>
            <a:ext cx="5797877" cy="522968"/>
          </a:xfrm>
          <a:prstGeom prst="rect">
            <a:avLst/>
          </a:prstGeom>
          <a:noFill/>
        </p:spPr>
        <p:txBody>
          <a:bodyPr wrap="none" lIns="91190" tIns="45595" rIns="91190" bIns="45595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1" y="2343245"/>
            <a:ext cx="4648200" cy="1569408"/>
          </a:xfrm>
          <a:prstGeom prst="rect">
            <a:avLst/>
          </a:prstGeom>
          <a:noFill/>
        </p:spPr>
        <p:txBody>
          <a:bodyPr wrap="square" lIns="91190" tIns="45595" rIns="91190" bIns="45595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chấm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334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4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7274" y="1200194"/>
            <a:ext cx="5688873" cy="522968"/>
          </a:xfrm>
          <a:prstGeom prst="rect">
            <a:avLst/>
          </a:prstGeom>
          <a:noFill/>
        </p:spPr>
        <p:txBody>
          <a:bodyPr wrap="none" lIns="91190" tIns="45595" rIns="91190" bIns="45595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1924" y="2495567"/>
            <a:ext cx="6428884" cy="953855"/>
          </a:xfrm>
          <a:prstGeom prst="rect">
            <a:avLst/>
          </a:prstGeom>
          <a:noFill/>
        </p:spPr>
        <p:txBody>
          <a:bodyPr wrap="none" lIns="91190" tIns="45595" rIns="91190" bIns="45595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334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3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4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5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1034</Words>
  <Application>Microsoft Office PowerPoint</Application>
  <PresentationFormat>On-screen Show (16:9)</PresentationFormat>
  <Paragraphs>118</Paragraphs>
  <Slides>34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26</vt:i4>
      </vt:variant>
      <vt:variant>
        <vt:lpstr>Slide Titles</vt:lpstr>
      </vt:variant>
      <vt:variant>
        <vt:i4>34</vt:i4>
      </vt:variant>
    </vt:vector>
  </HeadingPairs>
  <TitlesOfParts>
    <vt:vector size="6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Crayons</vt:lpstr>
      <vt:lpstr>1_Crayons</vt:lpstr>
      <vt:lpstr>2_Crayons</vt:lpstr>
      <vt:lpstr>3_Crayons</vt:lpstr>
      <vt:lpstr>Watermark</vt:lpstr>
      <vt:lpstr>1_Watermark</vt:lpstr>
      <vt:lpstr>2_Watermark</vt:lpstr>
      <vt:lpstr>3_Watermark</vt:lpstr>
      <vt:lpstr>4_Watermark</vt:lpstr>
      <vt:lpstr>11_Office Theme</vt:lpstr>
      <vt:lpstr>12_Office Theme</vt:lpstr>
      <vt:lpstr>13_Office Theme</vt:lpstr>
      <vt:lpstr>14_Office Theme</vt:lpstr>
      <vt:lpstr>15_Office Theme</vt:lpstr>
      <vt:lpstr>5_Watermark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</cp:lastModifiedBy>
  <cp:revision>27</cp:revision>
  <dcterms:created xsi:type="dcterms:W3CDTF">2018-03-09T07:14:39Z</dcterms:created>
  <dcterms:modified xsi:type="dcterms:W3CDTF">2021-10-02T06:00:58Z</dcterms:modified>
</cp:coreProperties>
</file>